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80" r:id="rId11"/>
    <p:sldId id="281" r:id="rId12"/>
    <p:sldId id="282" r:id="rId13"/>
    <p:sldId id="283" r:id="rId14"/>
    <p:sldId id="278" r:id="rId15"/>
    <p:sldId id="284" r:id="rId16"/>
    <p:sldId id="285" r:id="rId17"/>
    <p:sldId id="286" r:id="rId18"/>
    <p:sldId id="288" r:id="rId19"/>
    <p:sldId id="287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89" r:id="rId29"/>
    <p:sldId id="298" r:id="rId30"/>
    <p:sldId id="300" r:id="rId31"/>
    <p:sldId id="301" r:id="rId32"/>
    <p:sldId id="303" r:id="rId33"/>
    <p:sldId id="302" r:id="rId34"/>
    <p:sldId id="304" r:id="rId35"/>
    <p:sldId id="305" r:id="rId36"/>
    <p:sldId id="306" r:id="rId37"/>
    <p:sldId id="307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5" r:id="rId53"/>
    <p:sldId id="324" r:id="rId54"/>
    <p:sldId id="323" r:id="rId55"/>
    <p:sldId id="326" r:id="rId56"/>
    <p:sldId id="327" r:id="rId57"/>
    <p:sldId id="328" r:id="rId58"/>
    <p:sldId id="346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55" r:id="rId85"/>
    <p:sldId id="356" r:id="rId86"/>
    <p:sldId id="357" r:id="rId87"/>
    <p:sldId id="358" r:id="rId88"/>
    <p:sldId id="359" r:id="rId89"/>
    <p:sldId id="360" r:id="rId90"/>
    <p:sldId id="361" r:id="rId91"/>
    <p:sldId id="362" r:id="rId92"/>
    <p:sldId id="364" r:id="rId93"/>
    <p:sldId id="365" r:id="rId94"/>
    <p:sldId id="366" r:id="rId95"/>
    <p:sldId id="367" r:id="rId96"/>
    <p:sldId id="368" r:id="rId97"/>
    <p:sldId id="369" r:id="rId98"/>
    <p:sldId id="385" r:id="rId99"/>
    <p:sldId id="370" r:id="rId100"/>
    <p:sldId id="371" r:id="rId101"/>
    <p:sldId id="376" r:id="rId102"/>
    <p:sldId id="372" r:id="rId103"/>
    <p:sldId id="374" r:id="rId104"/>
    <p:sldId id="373" r:id="rId105"/>
    <p:sldId id="375" r:id="rId106"/>
    <p:sldId id="377" r:id="rId107"/>
    <p:sldId id="378" r:id="rId108"/>
    <p:sldId id="379" r:id="rId109"/>
    <p:sldId id="380" r:id="rId110"/>
    <p:sldId id="381" r:id="rId111"/>
    <p:sldId id="382" r:id="rId112"/>
    <p:sldId id="383" r:id="rId113"/>
    <p:sldId id="384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09" r:id="rId138"/>
    <p:sldId id="410" r:id="rId139"/>
    <p:sldId id="411" r:id="rId140"/>
    <p:sldId id="412" r:id="rId1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35B2A-2CC7-D6B6-3605-D6004BB3E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7B758-003B-FFF7-A3A8-C6BBA7DFC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FE2B43-FDCA-B3D4-3B0B-5A2AD88D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EF9C8A-1491-2A51-8713-AE8CAE3E5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A1D717-791C-CE22-8807-C93D9EFF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19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E14B7-FAF5-BD01-EBCB-2381FC83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B605D7F-DE7E-1229-16AA-7D56AEBB6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F17AC2-5921-4C4B-ACF4-CF5F969A6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07D82-9DE8-1BFE-C7B3-7CD85E5A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3BAF2B-9763-AC62-1D83-8E35E947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487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8A7B87B-58BA-04F5-2F38-08902ED6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38A70A-9017-1D8C-60A0-5D161D58A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FCB661-21DB-7D3A-DC9A-EAAB2A41C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37E73D-6A93-71EA-F970-01CB3F828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420050-17BC-DDB0-5F14-58AF3F53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19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78C09-7FAF-2CFD-457B-831EB0E5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A760D-5405-906F-9058-DDCAACF45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EAE2B-90FF-6076-836E-9D98468B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6C2DE-E1C5-7641-83EC-4AA7207D5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0BA138-8DD0-1482-1D50-701C19BE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45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89BD76-2B08-7B3E-51B0-A238EAEB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260D44-94B8-3F05-99BE-406B752E5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E8AA3-F254-337E-D43C-459744CE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164BB1-B5AA-5100-51A7-66727F4C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D20BA6-B018-4936-CB39-E1B0CEA7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30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59AC54-A7F8-B8C6-ED6A-7A58AA92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A92E9F-A124-045A-68CA-29FB3101E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59F6AF-7922-A0DD-3367-54209E6DD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1173E7-CFB2-6E2B-09B9-A45CA03F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DAACA8-AFEA-8899-5CA3-3CAEA8BC6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AF27D7-3651-63C1-F485-5C4BDD45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45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22A58-4F1D-314C-13AB-C0C34BEC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157FDA-87B4-F9E2-48B4-D22B9366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7A6F2A-59DF-DA87-4DCE-AB7A72EDB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9D6808-B612-215A-2693-426F9097D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1300E5-A57D-D6BE-9256-684E6F6E3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82313-4850-99C0-6879-F82A3A2F3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DF5D96B-FB90-D28B-00B9-0C7E8A76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3CAAF2-9B72-20C4-AD53-1D732D1C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DF4ED-0CEF-856E-A4CD-BAE7ECDE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E12E9A-D2E1-9314-C6E4-608686DDB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784A05-A6CB-50A0-8546-C8126389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236FCE-DBAA-C78C-6546-7294CD50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83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69EC64F-2531-B660-4A06-AD4B8D024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D090AEF-0984-6803-1AC0-C24267C1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C07686-A6A7-C08C-4328-89CE7A11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070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C5AE4-2A2C-1E0A-6D4A-FEC47388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99021-D1B4-2931-97AD-44607C23B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2A5562-2D80-37CB-F021-085D1C594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84F36D-FAAC-7724-B144-7E05609C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8C2719-5659-5855-7D54-6F277F43E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AF7B8E-0B0D-0FCC-E314-E22BF5F0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5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4D11B-F3A7-9898-5B96-34730013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BC3502-8A8D-99B1-3282-C25B9391B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24BDF38-4957-BD7A-DA47-3C26D1040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F009C8-799F-8009-E47D-B7978D247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E4FB8E-2AF3-C003-68CE-4FFDD89C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C1FD02-EFFD-5884-FC25-C410C1F4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4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6310F93-10C8-54F7-2F52-99FCF2A21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9115EC-21A2-5C62-79D1-6279786C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6FE9EE-267F-E402-F29D-770C54B1C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07D3-F620-4567-84D7-3987357FA9FC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5F0708-E4F0-A9B3-694E-81A8B8449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1ED7B-7959-5369-199E-8C7F75FF4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39857-4C58-4E65-9D2D-334D22783B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13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199.png"/><Relationship Id="rId10" Type="http://schemas.openxmlformats.org/officeDocument/2006/relationships/image" Target="../media/image205.png"/><Relationship Id="rId4" Type="http://schemas.openxmlformats.org/officeDocument/2006/relationships/image" Target="../media/image195.png"/><Relationship Id="rId9" Type="http://schemas.openxmlformats.org/officeDocument/2006/relationships/image" Target="../media/image20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199.png"/><Relationship Id="rId4" Type="http://schemas.openxmlformats.org/officeDocument/2006/relationships/image" Target="../media/image2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4.png"/><Relationship Id="rId5" Type="http://schemas.openxmlformats.org/officeDocument/2006/relationships/image" Target="../media/image19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9.png"/><Relationship Id="rId4" Type="http://schemas.openxmlformats.org/officeDocument/2006/relationships/image" Target="../media/image21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199.png"/><Relationship Id="rId9" Type="http://schemas.openxmlformats.org/officeDocument/2006/relationships/image" Target="../media/image2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9.png"/><Relationship Id="rId4" Type="http://schemas.openxmlformats.org/officeDocument/2006/relationships/image" Target="../media/image22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23.png"/><Relationship Id="rId4" Type="http://schemas.openxmlformats.org/officeDocument/2006/relationships/image" Target="../media/image2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2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50.png"/><Relationship Id="rId7" Type="http://schemas.openxmlformats.org/officeDocument/2006/relationships/image" Target="../media/image2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243.png"/><Relationship Id="rId4" Type="http://schemas.openxmlformats.org/officeDocument/2006/relationships/image" Target="../media/image25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3.png"/><Relationship Id="rId5" Type="http://schemas.openxmlformats.org/officeDocument/2006/relationships/image" Target="../media/image247.png"/><Relationship Id="rId4" Type="http://schemas.openxmlformats.org/officeDocument/2006/relationships/image" Target="../media/image25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5" Type="http://schemas.openxmlformats.org/officeDocument/2006/relationships/image" Target="../media/image142.png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9.png"/><Relationship Id="rId4" Type="http://schemas.openxmlformats.org/officeDocument/2006/relationships/image" Target="../media/image13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3.png"/><Relationship Id="rId4" Type="http://schemas.openxmlformats.org/officeDocument/2006/relationships/image" Target="../media/image1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3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9.png"/><Relationship Id="rId5" Type="http://schemas.openxmlformats.org/officeDocument/2006/relationships/image" Target="../media/image153.png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A70917A-CA83-470E-F9F9-CB90167E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460"/>
            <a:ext cx="12140072" cy="688746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72DDB2-81AD-EF7C-F1A2-D859C7B35E2E}"/>
              </a:ext>
            </a:extLst>
          </p:cNvPr>
          <p:cNvSpPr/>
          <p:nvPr/>
        </p:nvSpPr>
        <p:spPr>
          <a:xfrm>
            <a:off x="5742749" y="2024943"/>
            <a:ext cx="4625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1637E7-9B8F-0184-F28E-72089B56E03C}"/>
              </a:ext>
            </a:extLst>
          </p:cNvPr>
          <p:cNvSpPr txBox="1"/>
          <p:nvPr/>
        </p:nvSpPr>
        <p:spPr>
          <a:xfrm>
            <a:off x="5096847" y="4633344"/>
            <a:ext cx="6144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pt-BR" sz="4000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</a:rPr>
              <a:t>CONSTRUCT</a:t>
            </a:r>
            <a:endParaRPr lang="pt-BR" sz="4000" b="1" i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Oswal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707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EB3FF90-5B0E-3463-855D-FE3E25C9E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48" y="1552313"/>
            <a:ext cx="7582958" cy="375337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12968030">
            <a:off x="3106894" y="2141703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CC1696-C739-5255-03BB-7E7C8C61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366" y="5587525"/>
            <a:ext cx="4111291" cy="10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8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6A6864-C7AE-0F2B-13E1-C880758BE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95" y="3478657"/>
            <a:ext cx="2381582" cy="1505160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02449E5-6BDD-1876-437A-475FEB057A39}"/>
              </a:ext>
            </a:extLst>
          </p:cNvPr>
          <p:cNvSpPr/>
          <p:nvPr/>
        </p:nvSpPr>
        <p:spPr>
          <a:xfrm>
            <a:off x="8758088" y="1686452"/>
            <a:ext cx="28975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Insira a BALA do CANHÃO.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76604B-2ABE-7AA8-177F-0EE8FA0C4001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9927771" y="2640559"/>
            <a:ext cx="279112" cy="20714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BC53A597-0B45-8FAE-9A20-92268990C448}"/>
              </a:ext>
            </a:extLst>
          </p:cNvPr>
          <p:cNvSpPr/>
          <p:nvPr/>
        </p:nvSpPr>
        <p:spPr>
          <a:xfrm>
            <a:off x="8650041" y="10546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157097E-1306-888A-D59B-EF2B6EB05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8" y="1516275"/>
            <a:ext cx="6592220" cy="1876687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1926B62-39C6-91F2-5E7F-5609D369859F}"/>
              </a:ext>
            </a:extLst>
          </p:cNvPr>
          <p:cNvCxnSpPr>
            <a:cxnSpLocks/>
          </p:cNvCxnSpPr>
          <p:nvPr/>
        </p:nvCxnSpPr>
        <p:spPr>
          <a:xfrm flipH="1">
            <a:off x="1782147" y="2609782"/>
            <a:ext cx="3958339" cy="57195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40591F-05B3-8B39-3F7F-0281727F3CA5}"/>
              </a:ext>
            </a:extLst>
          </p:cNvPr>
          <p:cNvSpPr/>
          <p:nvPr/>
        </p:nvSpPr>
        <p:spPr>
          <a:xfrm>
            <a:off x="769258" y="3500555"/>
            <a:ext cx="659222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Sempre mude os nomes das sprites, para facilitar a identificação.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39C80614-39B7-68B6-9C68-EA483C333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327" y="4454662"/>
            <a:ext cx="3329297" cy="21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65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E29346-D688-85D7-8C01-67D2D15F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72" y="1595534"/>
            <a:ext cx="5931273" cy="412024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55125C5-6CB2-0FA1-402B-EF01C34E5F3A}"/>
              </a:ext>
            </a:extLst>
          </p:cNvPr>
          <p:cNvSpPr/>
          <p:nvPr/>
        </p:nvSpPr>
        <p:spPr>
          <a:xfrm>
            <a:off x="533419" y="2134950"/>
            <a:ext cx="28975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SALVAR.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388F33F-1ADA-BD32-F8C4-5980905B4A61}"/>
              </a:ext>
            </a:extLst>
          </p:cNvPr>
          <p:cNvCxnSpPr>
            <a:cxnSpLocks/>
          </p:cNvCxnSpPr>
          <p:nvPr/>
        </p:nvCxnSpPr>
        <p:spPr>
          <a:xfrm flipV="1">
            <a:off x="2669155" y="1903445"/>
            <a:ext cx="1389661" cy="4198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9A2267-DCDE-88D3-EC13-1FF8AEAB9A15}"/>
              </a:ext>
            </a:extLst>
          </p:cNvPr>
          <p:cNvSpPr/>
          <p:nvPr/>
        </p:nvSpPr>
        <p:spPr>
          <a:xfrm>
            <a:off x="600163" y="3409809"/>
            <a:ext cx="28975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TESTAR.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028D0BB-BA0E-6F93-A37E-D5873491CA98}"/>
              </a:ext>
            </a:extLst>
          </p:cNvPr>
          <p:cNvCxnSpPr>
            <a:cxnSpLocks/>
          </p:cNvCxnSpPr>
          <p:nvPr/>
        </p:nvCxnSpPr>
        <p:spPr>
          <a:xfrm flipV="1">
            <a:off x="2735899" y="1987420"/>
            <a:ext cx="2311962" cy="16107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3911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15031F96-2E66-7CA7-7B94-1D759C48A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96738"/>
            <a:ext cx="4660874" cy="246728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53AB78B-6134-1A30-215C-217FD68EE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1323548"/>
            <a:ext cx="5021645" cy="1536474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02449E5-6BDD-1876-437A-475FEB057A39}"/>
              </a:ext>
            </a:extLst>
          </p:cNvPr>
          <p:cNvSpPr/>
          <p:nvPr/>
        </p:nvSpPr>
        <p:spPr>
          <a:xfrm>
            <a:off x="7819054" y="1686452"/>
            <a:ext cx="3836624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Insira Nova Sprite, para criar </a:t>
            </a:r>
            <a:r>
              <a:rPr lang="pt-BR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check</a:t>
            </a:r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point para ascender o pavio.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C53A597-0B45-8FAE-9A20-92268990C448}"/>
              </a:ext>
            </a:extLst>
          </p:cNvPr>
          <p:cNvSpPr/>
          <p:nvPr/>
        </p:nvSpPr>
        <p:spPr>
          <a:xfrm>
            <a:off x="8808662" y="104846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D40591F-05B3-8B39-3F7F-0281727F3CA5}"/>
              </a:ext>
            </a:extLst>
          </p:cNvPr>
          <p:cNvSpPr/>
          <p:nvPr/>
        </p:nvSpPr>
        <p:spPr>
          <a:xfrm>
            <a:off x="536321" y="2796574"/>
            <a:ext cx="438750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Sempre mude os nomes das sprites, para facilitar a identificação.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601E038-F79A-2320-E286-D8EA2DECE23F}"/>
              </a:ext>
            </a:extLst>
          </p:cNvPr>
          <p:cNvCxnSpPr>
            <a:cxnSpLocks/>
          </p:cNvCxnSpPr>
          <p:nvPr/>
        </p:nvCxnSpPr>
        <p:spPr>
          <a:xfrm>
            <a:off x="5025314" y="2286000"/>
            <a:ext cx="4874466" cy="21460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1941F80-0653-9043-F3D9-503D4F88A525}"/>
              </a:ext>
            </a:extLst>
          </p:cNvPr>
          <p:cNvCxnSpPr>
            <a:cxnSpLocks/>
          </p:cNvCxnSpPr>
          <p:nvPr/>
        </p:nvCxnSpPr>
        <p:spPr>
          <a:xfrm flipH="1">
            <a:off x="3750906" y="4432041"/>
            <a:ext cx="5906278" cy="3359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5B4CD97D-E1CE-1DBC-FE7D-7750CB3A28E6}"/>
              </a:ext>
            </a:extLst>
          </p:cNvPr>
          <p:cNvSpPr/>
          <p:nvPr/>
        </p:nvSpPr>
        <p:spPr>
          <a:xfrm>
            <a:off x="536321" y="4275081"/>
            <a:ext cx="4387507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Quando jogador estiver nessa linha verde o canhão deve disparar.</a:t>
            </a:r>
            <a:endParaRPr lang="pt-BR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3649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C53A597-0B45-8FAE-9A20-92268990C448}"/>
              </a:ext>
            </a:extLst>
          </p:cNvPr>
          <p:cNvSpPr/>
          <p:nvPr/>
        </p:nvSpPr>
        <p:spPr>
          <a:xfrm>
            <a:off x="1099878" y="1092318"/>
            <a:ext cx="96489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 </a:t>
            </a:r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Behaviors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você deve inserir duas ações para a bala de canhão. Tipo BULLET (bala) e o tipo </a:t>
            </a:r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DestroyOutsideLayout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que é para não ficar em looping. </a:t>
            </a:r>
            <a:r>
              <a:rPr lang="pt-B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Tambem</a:t>
            </a:r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use o ROTATE para bala “girar”.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0F2C73-0643-A24C-76E7-496600FB7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219" y="4626503"/>
            <a:ext cx="2896004" cy="100979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92F61DF-CE26-35CB-1101-83FBA484CBEB}"/>
              </a:ext>
            </a:extLst>
          </p:cNvPr>
          <p:cNvSpPr/>
          <p:nvPr/>
        </p:nvSpPr>
        <p:spPr>
          <a:xfrm>
            <a:off x="8338209" y="3672396"/>
            <a:ext cx="289758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Altere </a:t>
            </a:r>
            <a:r>
              <a:rPr lang="pt-BR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Speed</a:t>
            </a:r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da bala para 200.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6ACBD90-ED3C-18A8-5A40-C89458096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9" y="2336502"/>
            <a:ext cx="7275094" cy="32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82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7E29346-D688-85D7-8C01-67D2D15F7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572" y="1595534"/>
            <a:ext cx="5931273" cy="412024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55125C5-6CB2-0FA1-402B-EF01C34E5F3A}"/>
              </a:ext>
            </a:extLst>
          </p:cNvPr>
          <p:cNvSpPr/>
          <p:nvPr/>
        </p:nvSpPr>
        <p:spPr>
          <a:xfrm>
            <a:off x="533419" y="2134950"/>
            <a:ext cx="28975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SALVAR.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388F33F-1ADA-BD32-F8C4-5980905B4A61}"/>
              </a:ext>
            </a:extLst>
          </p:cNvPr>
          <p:cNvCxnSpPr>
            <a:cxnSpLocks/>
          </p:cNvCxnSpPr>
          <p:nvPr/>
        </p:nvCxnSpPr>
        <p:spPr>
          <a:xfrm flipV="1">
            <a:off x="2669155" y="1903445"/>
            <a:ext cx="1389661" cy="4198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879A2267-DCDE-88D3-EC13-1FF8AEAB9A15}"/>
              </a:ext>
            </a:extLst>
          </p:cNvPr>
          <p:cNvSpPr/>
          <p:nvPr/>
        </p:nvSpPr>
        <p:spPr>
          <a:xfrm>
            <a:off x="600163" y="3409809"/>
            <a:ext cx="289758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TESTAR.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028D0BB-BA0E-6F93-A37E-D5873491CA98}"/>
              </a:ext>
            </a:extLst>
          </p:cNvPr>
          <p:cNvCxnSpPr>
            <a:cxnSpLocks/>
          </p:cNvCxnSpPr>
          <p:nvPr/>
        </p:nvCxnSpPr>
        <p:spPr>
          <a:xfrm flipV="1">
            <a:off x="2735899" y="1987420"/>
            <a:ext cx="2311962" cy="16107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158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3009F4-DCAF-D2B4-F0B8-03EFBCCB9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59" y="2060951"/>
            <a:ext cx="2124371" cy="301032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DB2CCE-C8DA-2571-9E78-BE48F8047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652" y="1673420"/>
            <a:ext cx="7463274" cy="3794319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5544D86-1CDD-5D2C-20CE-283C9BBF6D59}"/>
              </a:ext>
            </a:extLst>
          </p:cNvPr>
          <p:cNvCxnSpPr>
            <a:cxnSpLocks/>
          </p:cNvCxnSpPr>
          <p:nvPr/>
        </p:nvCxnSpPr>
        <p:spPr>
          <a:xfrm>
            <a:off x="9274629" y="3079102"/>
            <a:ext cx="793102" cy="51907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97447CF-88A2-81B4-E6F7-30AF025E340B}"/>
              </a:ext>
            </a:extLst>
          </p:cNvPr>
          <p:cNvCxnSpPr>
            <a:cxnSpLocks/>
          </p:cNvCxnSpPr>
          <p:nvPr/>
        </p:nvCxnSpPr>
        <p:spPr>
          <a:xfrm flipH="1">
            <a:off x="2621902" y="3598181"/>
            <a:ext cx="7445829" cy="66590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5D6BBE-E0DC-5458-3F1B-3F95D0616B4B}"/>
              </a:ext>
            </a:extLst>
          </p:cNvPr>
          <p:cNvSpPr/>
          <p:nvPr/>
        </p:nvSpPr>
        <p:spPr>
          <a:xfrm>
            <a:off x="869795" y="4877990"/>
            <a:ext cx="25773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Desmarque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6083881" y="5447377"/>
            <a:ext cx="3398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Bola orbitando.</a:t>
            </a:r>
          </a:p>
        </p:txBody>
      </p:sp>
    </p:spTree>
    <p:extLst>
      <p:ext uri="{BB962C8B-B14F-4D97-AF65-F5344CB8AC3E}">
        <p14:creationId xmlns:p14="http://schemas.microsoft.com/office/powerpoint/2010/main" val="10960580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A3E06A9-AD6D-1587-3186-8775A185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374" y="1185595"/>
            <a:ext cx="1606043" cy="12363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A6F6FF3-8611-1F61-C6F9-A4830F1D5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54" y="1465952"/>
            <a:ext cx="3096057" cy="8573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AAFF4D-40F6-288A-2BAF-B261532B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29" y="2470583"/>
            <a:ext cx="5391902" cy="109552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97447CF-88A2-81B4-E6F7-30AF025E340B}"/>
              </a:ext>
            </a:extLst>
          </p:cNvPr>
          <p:cNvCxnSpPr>
            <a:cxnSpLocks/>
          </p:cNvCxnSpPr>
          <p:nvPr/>
        </p:nvCxnSpPr>
        <p:spPr>
          <a:xfrm flipV="1">
            <a:off x="4195769" y="1894637"/>
            <a:ext cx="4468311" cy="1824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6578082" y="4031254"/>
            <a:ext cx="37345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Escolha o objeto.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8852247" y="2323322"/>
            <a:ext cx="133133" cy="492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EBE9E5AC-9287-6B64-4494-4C51A14E4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167" y="2834060"/>
            <a:ext cx="4112203" cy="2269234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CDAF458-1B12-90B6-2AEC-D40AA50C8349}"/>
              </a:ext>
            </a:extLst>
          </p:cNvPr>
          <p:cNvCxnSpPr>
            <a:cxnSpLocks/>
          </p:cNvCxnSpPr>
          <p:nvPr/>
        </p:nvCxnSpPr>
        <p:spPr>
          <a:xfrm flipH="1" flipV="1">
            <a:off x="3795627" y="3745442"/>
            <a:ext cx="2782455" cy="7052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23598640-89AF-0BE8-F565-40E89D587390}"/>
              </a:ext>
            </a:extLst>
          </p:cNvPr>
          <p:cNvCxnSpPr>
            <a:cxnSpLocks/>
          </p:cNvCxnSpPr>
          <p:nvPr/>
        </p:nvCxnSpPr>
        <p:spPr>
          <a:xfrm flipH="1">
            <a:off x="2575249" y="4528215"/>
            <a:ext cx="4002833" cy="2082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EBE84B5A-B8AB-BAD4-F874-71FFA9CFF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8286" y="3090815"/>
            <a:ext cx="4315427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698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EBE84B5A-B8AB-BAD4-F874-71FFA9CF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863489"/>
            <a:ext cx="4315427" cy="67636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7453196" y="1213868"/>
            <a:ext cx="2525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Nova Ação.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4637314" y="1707502"/>
            <a:ext cx="2630367" cy="4105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63D18F32-EBB5-2C3D-A33A-07ABE5329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48" y="2238209"/>
            <a:ext cx="1209844" cy="1190791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60AB1C4-F54A-217A-A1B6-B42F6741D8D9}"/>
              </a:ext>
            </a:extLst>
          </p:cNvPr>
          <p:cNvCxnSpPr>
            <a:cxnSpLocks/>
          </p:cNvCxnSpPr>
          <p:nvPr/>
        </p:nvCxnSpPr>
        <p:spPr>
          <a:xfrm>
            <a:off x="4424253" y="2238209"/>
            <a:ext cx="3516098" cy="4576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A725D6BB-819A-3F16-2BE9-FD2E81F4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729" y="3803720"/>
            <a:ext cx="4195743" cy="1370961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3370DAF-56F6-A710-427D-C7C0A60AF681}"/>
              </a:ext>
            </a:extLst>
          </p:cNvPr>
          <p:cNvCxnSpPr>
            <a:cxnSpLocks/>
          </p:cNvCxnSpPr>
          <p:nvPr/>
        </p:nvCxnSpPr>
        <p:spPr>
          <a:xfrm>
            <a:off x="8164286" y="3354884"/>
            <a:ext cx="0" cy="11343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8" name="Imagem 27">
            <a:extLst>
              <a:ext uri="{FF2B5EF4-FFF2-40B4-BE49-F238E27FC236}">
                <a16:creationId xmlns:a16="http://schemas.microsoft.com/office/drawing/2014/main" id="{54FAE9D5-BAA6-3E80-01FB-6AE97327A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246" y="3158814"/>
            <a:ext cx="3294178" cy="1134316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6B664A2-94D1-D932-7080-536A121AEF1A}"/>
              </a:ext>
            </a:extLst>
          </p:cNvPr>
          <p:cNvCxnSpPr>
            <a:cxnSpLocks/>
          </p:cNvCxnSpPr>
          <p:nvPr/>
        </p:nvCxnSpPr>
        <p:spPr>
          <a:xfrm flipH="1" flipV="1">
            <a:off x="4536272" y="3803720"/>
            <a:ext cx="3231476" cy="6189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93D98FC6-010C-8774-5585-448BB0120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293" y="4911595"/>
            <a:ext cx="4297436" cy="137096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9C5688E-0CE9-04BC-A068-D8AAFAB2D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026" y="3384562"/>
            <a:ext cx="2876951" cy="419158"/>
          </a:xfrm>
          <a:prstGeom prst="rect">
            <a:avLst/>
          </a:prstGeom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7F26842-6502-7163-1C05-0B74B4D6C161}"/>
              </a:ext>
            </a:extLst>
          </p:cNvPr>
          <p:cNvCxnSpPr>
            <a:cxnSpLocks/>
          </p:cNvCxnSpPr>
          <p:nvPr/>
        </p:nvCxnSpPr>
        <p:spPr>
          <a:xfrm flipV="1">
            <a:off x="984236" y="3681939"/>
            <a:ext cx="384007" cy="10587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700BFCBF-A425-27D7-CBDD-DE3DA59800C3}"/>
              </a:ext>
            </a:extLst>
          </p:cNvPr>
          <p:cNvCxnSpPr>
            <a:cxnSpLocks/>
          </p:cNvCxnSpPr>
          <p:nvPr/>
        </p:nvCxnSpPr>
        <p:spPr>
          <a:xfrm flipV="1">
            <a:off x="984236" y="3681939"/>
            <a:ext cx="1877994" cy="10587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6" name="Retângulo 45">
            <a:extLst>
              <a:ext uri="{FF2B5EF4-FFF2-40B4-BE49-F238E27FC236}">
                <a16:creationId xmlns:a16="http://schemas.microsoft.com/office/drawing/2014/main" id="{02D5EF55-9BF9-B741-9D8B-76A37CBCE70C}"/>
              </a:ext>
            </a:extLst>
          </p:cNvPr>
          <p:cNvSpPr/>
          <p:nvPr/>
        </p:nvSpPr>
        <p:spPr>
          <a:xfrm>
            <a:off x="790013" y="4512961"/>
            <a:ext cx="179510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</a:t>
            </a:r>
          </a:p>
          <a:p>
            <a:pPr algn="ctr"/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Executa</a:t>
            </a:r>
            <a:endParaRPr lang="pt-B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7F90BC92-770E-4FA8-1467-1554CB81631D}"/>
              </a:ext>
            </a:extLst>
          </p:cNvPr>
          <p:cNvCxnSpPr>
            <a:cxnSpLocks/>
          </p:cNvCxnSpPr>
          <p:nvPr/>
        </p:nvCxnSpPr>
        <p:spPr>
          <a:xfrm>
            <a:off x="2354431" y="5174680"/>
            <a:ext cx="1387145" cy="19499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4824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8624D98-8FAB-9018-39C1-93F67B44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86" y="1511080"/>
            <a:ext cx="3900076" cy="78253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7240285" y="1213868"/>
            <a:ext cx="295132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Novo Evento.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4376057" y="1707502"/>
            <a:ext cx="2891624" cy="2799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63D18F32-EBB5-2C3D-A33A-07ABE5329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49" y="1987420"/>
            <a:ext cx="1209844" cy="119079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9C5688E-0CE9-04BC-A068-D8AAFAB2D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51" y="4402946"/>
            <a:ext cx="2876951" cy="41915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05030D-E74D-B5FB-1B5C-1365C5FD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223" y="2486664"/>
            <a:ext cx="4129723" cy="129383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08FC6C3-70D4-76AD-8929-3441C37C5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547" y="3023913"/>
            <a:ext cx="3587954" cy="107283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32EC521-BAC3-A647-4D73-86F3260C0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0614" y="4812313"/>
            <a:ext cx="4258269" cy="6763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A5E6C0-88E1-1FD0-D403-6E4178A4A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1228" y="4165820"/>
            <a:ext cx="1162212" cy="94310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D6D61CC-EE41-FB4A-559B-45BAA35E30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5697" y="4731505"/>
            <a:ext cx="4348181" cy="150020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EAFBB8-CBE4-84E2-239E-EF9DE0B15C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8784" y="4637374"/>
            <a:ext cx="3936704" cy="1546562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2B65127-1A67-C532-DFF5-503859FC8EAE}"/>
              </a:ext>
            </a:extLst>
          </p:cNvPr>
          <p:cNvCxnSpPr>
            <a:cxnSpLocks/>
          </p:cNvCxnSpPr>
          <p:nvPr/>
        </p:nvCxnSpPr>
        <p:spPr>
          <a:xfrm>
            <a:off x="8425543" y="1921754"/>
            <a:ext cx="1138335" cy="6512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E75D3562-A630-13E1-B668-41EC1A3B65C7}"/>
              </a:ext>
            </a:extLst>
          </p:cNvPr>
          <p:cNvCxnSpPr>
            <a:cxnSpLocks/>
          </p:cNvCxnSpPr>
          <p:nvPr/>
        </p:nvCxnSpPr>
        <p:spPr>
          <a:xfrm flipH="1">
            <a:off x="7641771" y="3010435"/>
            <a:ext cx="2034074" cy="3741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916EF6-DBAF-9010-7864-3D35001823AA}"/>
              </a:ext>
            </a:extLst>
          </p:cNvPr>
          <p:cNvCxnSpPr>
            <a:cxnSpLocks/>
          </p:cNvCxnSpPr>
          <p:nvPr/>
        </p:nvCxnSpPr>
        <p:spPr>
          <a:xfrm flipH="1">
            <a:off x="2239347" y="3492690"/>
            <a:ext cx="4411737" cy="4016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7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D6D61CC-EE41-FB4A-559B-45BAA35E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82" y="2465463"/>
            <a:ext cx="4348181" cy="15002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32EC521-BAC3-A647-4D73-86F3260C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87" y="1554666"/>
            <a:ext cx="4258269" cy="67636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7453199" y="1213868"/>
            <a:ext cx="2525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Nova Ação.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4665306" y="1707502"/>
            <a:ext cx="2602375" cy="83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59C5688E-0CE9-04BC-A068-D8AAFAB2D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098" y="4537326"/>
            <a:ext cx="4826734" cy="70323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4A5E6C0-88E1-1FD0-D403-6E4178A4A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383" y="2087159"/>
            <a:ext cx="1162212" cy="94310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EEAFBB8-CBE4-84E2-239E-EF9DE0B15C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02" y="3868566"/>
            <a:ext cx="3936704" cy="1546562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2B65127-1A67-C532-DFF5-503859FC8EAE}"/>
              </a:ext>
            </a:extLst>
          </p:cNvPr>
          <p:cNvCxnSpPr>
            <a:cxnSpLocks/>
          </p:cNvCxnSpPr>
          <p:nvPr/>
        </p:nvCxnSpPr>
        <p:spPr>
          <a:xfrm>
            <a:off x="8425543" y="1921754"/>
            <a:ext cx="1138335" cy="6512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E75D3562-A630-13E1-B668-41EC1A3B65C7}"/>
              </a:ext>
            </a:extLst>
          </p:cNvPr>
          <p:cNvCxnSpPr>
            <a:cxnSpLocks/>
          </p:cNvCxnSpPr>
          <p:nvPr/>
        </p:nvCxnSpPr>
        <p:spPr>
          <a:xfrm flipH="1">
            <a:off x="6214188" y="3010435"/>
            <a:ext cx="3461657" cy="718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E916EF6-DBAF-9010-7864-3D35001823AA}"/>
              </a:ext>
            </a:extLst>
          </p:cNvPr>
          <p:cNvCxnSpPr>
            <a:cxnSpLocks/>
          </p:cNvCxnSpPr>
          <p:nvPr/>
        </p:nvCxnSpPr>
        <p:spPr>
          <a:xfrm flipH="1">
            <a:off x="2146041" y="3154311"/>
            <a:ext cx="2705877" cy="17069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C46C7D1-4746-E4E7-4C04-9F91B8A861A3}"/>
              </a:ext>
            </a:extLst>
          </p:cNvPr>
          <p:cNvCxnSpPr>
            <a:cxnSpLocks/>
          </p:cNvCxnSpPr>
          <p:nvPr/>
        </p:nvCxnSpPr>
        <p:spPr>
          <a:xfrm flipH="1" flipV="1">
            <a:off x="7414761" y="5116297"/>
            <a:ext cx="1122749" cy="527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7776F08-21D9-FFD1-0E8A-2A73D883C142}"/>
              </a:ext>
            </a:extLst>
          </p:cNvPr>
          <p:cNvCxnSpPr>
            <a:cxnSpLocks/>
          </p:cNvCxnSpPr>
          <p:nvPr/>
        </p:nvCxnSpPr>
        <p:spPr>
          <a:xfrm flipV="1">
            <a:off x="8836090" y="4982547"/>
            <a:ext cx="1007706" cy="661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D7194F-E5CF-7915-0130-09B0EA158DB9}"/>
              </a:ext>
            </a:extLst>
          </p:cNvPr>
          <p:cNvSpPr/>
          <p:nvPr/>
        </p:nvSpPr>
        <p:spPr>
          <a:xfrm>
            <a:off x="7147159" y="5650564"/>
            <a:ext cx="30607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 e Testar.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F8AC47E-A862-6E29-9925-81D8E9D02958}"/>
              </a:ext>
            </a:extLst>
          </p:cNvPr>
          <p:cNvCxnSpPr>
            <a:cxnSpLocks/>
          </p:cNvCxnSpPr>
          <p:nvPr/>
        </p:nvCxnSpPr>
        <p:spPr>
          <a:xfrm>
            <a:off x="4851918" y="5313339"/>
            <a:ext cx="2264263" cy="6911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13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972E8C-AA5F-B6F9-3CE1-AE743D0F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15" y="1187226"/>
            <a:ext cx="6096851" cy="489653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12968030">
            <a:off x="6144785" y="2702509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4386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6D06D4B-4B97-7887-68B1-E519E2CD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511" y="2529013"/>
            <a:ext cx="4260059" cy="12986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454DB3-D39A-B31B-E496-A6B7F15F9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5" y="1331212"/>
            <a:ext cx="4934639" cy="7525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6410131" y="1083603"/>
            <a:ext cx="25255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Nova Ação.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4665306" y="1567811"/>
            <a:ext cx="1744825" cy="2236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7" name="Imagem 36">
            <a:extLst>
              <a:ext uri="{FF2B5EF4-FFF2-40B4-BE49-F238E27FC236}">
                <a16:creationId xmlns:a16="http://schemas.microsoft.com/office/drawing/2014/main" id="{59C5688E-0CE9-04BC-A068-D8AAFAB2D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098" y="4537326"/>
            <a:ext cx="4826734" cy="703232"/>
          </a:xfrm>
          <a:prstGeom prst="rect">
            <a:avLst/>
          </a:prstGeom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A2B65127-1A67-C532-DFF5-503859FC8EAE}"/>
              </a:ext>
            </a:extLst>
          </p:cNvPr>
          <p:cNvCxnSpPr>
            <a:cxnSpLocks/>
          </p:cNvCxnSpPr>
          <p:nvPr/>
        </p:nvCxnSpPr>
        <p:spPr>
          <a:xfrm>
            <a:off x="7539179" y="1735672"/>
            <a:ext cx="1679466" cy="3481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C46C7D1-4746-E4E7-4C04-9F91B8A861A3}"/>
              </a:ext>
            </a:extLst>
          </p:cNvPr>
          <p:cNvCxnSpPr>
            <a:cxnSpLocks/>
          </p:cNvCxnSpPr>
          <p:nvPr/>
        </p:nvCxnSpPr>
        <p:spPr>
          <a:xfrm flipH="1" flipV="1">
            <a:off x="7414761" y="5116297"/>
            <a:ext cx="1122749" cy="5278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7776F08-21D9-FFD1-0E8A-2A73D883C142}"/>
              </a:ext>
            </a:extLst>
          </p:cNvPr>
          <p:cNvCxnSpPr>
            <a:cxnSpLocks/>
          </p:cNvCxnSpPr>
          <p:nvPr/>
        </p:nvCxnSpPr>
        <p:spPr>
          <a:xfrm flipV="1">
            <a:off x="8836090" y="4982547"/>
            <a:ext cx="1007706" cy="6615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38D7194F-E5CF-7915-0130-09B0EA158DB9}"/>
              </a:ext>
            </a:extLst>
          </p:cNvPr>
          <p:cNvSpPr/>
          <p:nvPr/>
        </p:nvSpPr>
        <p:spPr>
          <a:xfrm>
            <a:off x="7147159" y="5650564"/>
            <a:ext cx="306071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 e Testar.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F8AC47E-A862-6E29-9925-81D8E9D02958}"/>
              </a:ext>
            </a:extLst>
          </p:cNvPr>
          <p:cNvCxnSpPr>
            <a:cxnSpLocks/>
          </p:cNvCxnSpPr>
          <p:nvPr/>
        </p:nvCxnSpPr>
        <p:spPr>
          <a:xfrm flipH="1">
            <a:off x="6680718" y="2447310"/>
            <a:ext cx="2752531" cy="1051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AC43C0BF-AEA8-ADD6-E42A-768B360D2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620" y="1617442"/>
            <a:ext cx="1162212" cy="94310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85BFC54-5DBD-8690-AF33-CE0EF0A9F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36" y="3238643"/>
            <a:ext cx="3658295" cy="2001915"/>
          </a:xfrm>
          <a:prstGeom prst="rect">
            <a:avLst/>
          </a:prstGeom>
        </p:spPr>
      </p:pic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A8DA6D60-EC51-C0A9-E1B2-4CDC9943036B}"/>
              </a:ext>
            </a:extLst>
          </p:cNvPr>
          <p:cNvCxnSpPr>
            <a:cxnSpLocks/>
          </p:cNvCxnSpPr>
          <p:nvPr/>
        </p:nvCxnSpPr>
        <p:spPr>
          <a:xfrm flipH="1">
            <a:off x="3431008" y="3543558"/>
            <a:ext cx="1495555" cy="4647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9DC8283-391F-45A2-0FEA-B33C509B0857}"/>
              </a:ext>
            </a:extLst>
          </p:cNvPr>
          <p:cNvCxnSpPr>
            <a:cxnSpLocks/>
          </p:cNvCxnSpPr>
          <p:nvPr/>
        </p:nvCxnSpPr>
        <p:spPr>
          <a:xfrm flipH="1">
            <a:off x="3094874" y="3539224"/>
            <a:ext cx="1831689" cy="14433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7EE04D75-51C5-AB40-C6C6-DD9358A98B80}"/>
              </a:ext>
            </a:extLst>
          </p:cNvPr>
          <p:cNvSpPr/>
          <p:nvPr/>
        </p:nvSpPr>
        <p:spPr>
          <a:xfrm>
            <a:off x="243359" y="2573327"/>
            <a:ext cx="43501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Escolha objeto Bala.</a:t>
            </a:r>
            <a:endParaRPr lang="pt-B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896F691-1790-3AF0-DB2C-8D57D562B9C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540931" y="5380214"/>
            <a:ext cx="2606228" cy="624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567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tângulo 62">
            <a:extLst>
              <a:ext uri="{FF2B5EF4-FFF2-40B4-BE49-F238E27FC236}">
                <a16:creationId xmlns:a16="http://schemas.microsoft.com/office/drawing/2014/main" id="{659FD5DC-925E-124D-4858-91BF65441415}"/>
              </a:ext>
            </a:extLst>
          </p:cNvPr>
          <p:cNvSpPr/>
          <p:nvPr/>
        </p:nvSpPr>
        <p:spPr>
          <a:xfrm>
            <a:off x="2360311" y="5686787"/>
            <a:ext cx="2702599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NUMBER: agora é 1.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33A8CF-1A50-39DC-F1E1-8DFFA642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41" y="1891351"/>
            <a:ext cx="6124145" cy="26016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81C5135-62EA-9D9B-EDD8-4B3B765A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3910" y="1825894"/>
            <a:ext cx="1066949" cy="828791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7776F08-21D9-FFD1-0E8A-2A73D883C142}"/>
              </a:ext>
            </a:extLst>
          </p:cNvPr>
          <p:cNvCxnSpPr>
            <a:cxnSpLocks/>
          </p:cNvCxnSpPr>
          <p:nvPr/>
        </p:nvCxnSpPr>
        <p:spPr>
          <a:xfrm>
            <a:off x="9871788" y="1825894"/>
            <a:ext cx="805596" cy="3877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158727" y="6197465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712448" y="1188119"/>
            <a:ext cx="10561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Volte ao layout do jogo de dois cliques no canhão.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737C080-D3E9-24EB-425D-8ED18887B3BA}"/>
              </a:ext>
            </a:extLst>
          </p:cNvPr>
          <p:cNvSpPr/>
          <p:nvPr/>
        </p:nvSpPr>
        <p:spPr>
          <a:xfrm>
            <a:off x="7239066" y="2181222"/>
            <a:ext cx="266034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Selecione animação</a:t>
            </a:r>
          </a:p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ATIRAR.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4BB56BC-1B7F-4CA1-507D-B311DDEF1E3B}"/>
              </a:ext>
            </a:extLst>
          </p:cNvPr>
          <p:cNvCxnSpPr>
            <a:cxnSpLocks/>
          </p:cNvCxnSpPr>
          <p:nvPr/>
        </p:nvCxnSpPr>
        <p:spPr>
          <a:xfrm flipH="1" flipV="1">
            <a:off x="6690049" y="2453432"/>
            <a:ext cx="1343608" cy="3280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53C85D7A-6365-2B91-0382-65A52EB5DC26}"/>
              </a:ext>
            </a:extLst>
          </p:cNvPr>
          <p:cNvSpPr/>
          <p:nvPr/>
        </p:nvSpPr>
        <p:spPr>
          <a:xfrm>
            <a:off x="456892" y="3821892"/>
            <a:ext cx="1897539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Botão Direito na parte vazia a esquerda</a:t>
            </a:r>
            <a:r>
              <a:rPr lang="pt-B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323E905-6E5B-695E-7FFD-24E44D0E0EA2}"/>
              </a:ext>
            </a:extLst>
          </p:cNvPr>
          <p:cNvCxnSpPr>
            <a:cxnSpLocks/>
          </p:cNvCxnSpPr>
          <p:nvPr/>
        </p:nvCxnSpPr>
        <p:spPr>
          <a:xfrm flipV="1">
            <a:off x="1654009" y="3192184"/>
            <a:ext cx="277428" cy="11455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77C06A50-49A1-B53F-1E44-447221425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50" y="4673187"/>
            <a:ext cx="2286319" cy="46679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64CA413-57CD-0B3D-914A-E74E4DA1B312}"/>
              </a:ext>
            </a:extLst>
          </p:cNvPr>
          <p:cNvCxnSpPr>
            <a:cxnSpLocks/>
          </p:cNvCxnSpPr>
          <p:nvPr/>
        </p:nvCxnSpPr>
        <p:spPr>
          <a:xfrm>
            <a:off x="1792723" y="4669434"/>
            <a:ext cx="885163" cy="2972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0" name="Imagem 39">
            <a:extLst>
              <a:ext uri="{FF2B5EF4-FFF2-40B4-BE49-F238E27FC236}">
                <a16:creationId xmlns:a16="http://schemas.microsoft.com/office/drawing/2014/main" id="{C8FF2E44-A52C-5A5D-EE7A-4FD8A00AC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888" y="4563926"/>
            <a:ext cx="3463710" cy="1834412"/>
          </a:xfrm>
          <a:prstGeom prst="rect">
            <a:avLst/>
          </a:prstGeom>
        </p:spPr>
      </p:pic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78AF7EB0-A50E-BCB4-7DC3-2183614D8B18}"/>
              </a:ext>
            </a:extLst>
          </p:cNvPr>
          <p:cNvCxnSpPr>
            <a:cxnSpLocks/>
          </p:cNvCxnSpPr>
          <p:nvPr/>
        </p:nvCxnSpPr>
        <p:spPr>
          <a:xfrm>
            <a:off x="6007580" y="4966204"/>
            <a:ext cx="2247902" cy="6715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512DAB9B-4E70-8679-DBEA-E63200360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971" y="5185440"/>
            <a:ext cx="799939" cy="111241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A4A3BB0-27BD-EBCE-F726-EA57BA2B2E43}"/>
              </a:ext>
            </a:extLst>
          </p:cNvPr>
          <p:cNvCxnSpPr>
            <a:cxnSpLocks/>
          </p:cNvCxnSpPr>
          <p:nvPr/>
        </p:nvCxnSpPr>
        <p:spPr>
          <a:xfrm flipV="1">
            <a:off x="8388220" y="5637774"/>
            <a:ext cx="1231641" cy="321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A7A4DBC6-99C3-3AC3-A0F7-F1656965E30A}"/>
              </a:ext>
            </a:extLst>
          </p:cNvPr>
          <p:cNvSpPr/>
          <p:nvPr/>
        </p:nvSpPr>
        <p:spPr>
          <a:xfrm>
            <a:off x="9798716" y="4203316"/>
            <a:ext cx="203771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pt-B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Coloque exatamente de onde quer a bala saia.</a:t>
            </a:r>
            <a:endParaRPr lang="pt-B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C93FE67-7265-6030-B78F-BDF226FAA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868" y="3483375"/>
            <a:ext cx="2660344" cy="387599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92F804B4-2657-E90E-32AD-9A37C548BCAE}"/>
              </a:ext>
            </a:extLst>
          </p:cNvPr>
          <p:cNvSpPr/>
          <p:nvPr/>
        </p:nvSpPr>
        <p:spPr>
          <a:xfrm>
            <a:off x="8386825" y="3813910"/>
            <a:ext cx="161646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 e Testar.</a:t>
            </a: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B44281EC-A6CE-E8F5-DC58-E79BAC528978}"/>
              </a:ext>
            </a:extLst>
          </p:cNvPr>
          <p:cNvCxnSpPr>
            <a:cxnSpLocks/>
          </p:cNvCxnSpPr>
          <p:nvPr/>
        </p:nvCxnSpPr>
        <p:spPr>
          <a:xfrm flipH="1" flipV="1">
            <a:off x="9227976" y="4086067"/>
            <a:ext cx="446474" cy="11788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4BACB950-73D2-424D-576F-42D7071B9D40}"/>
              </a:ext>
            </a:extLst>
          </p:cNvPr>
          <p:cNvCxnSpPr>
            <a:cxnSpLocks/>
          </p:cNvCxnSpPr>
          <p:nvPr/>
        </p:nvCxnSpPr>
        <p:spPr>
          <a:xfrm flipH="1">
            <a:off x="4901847" y="5038531"/>
            <a:ext cx="967108" cy="818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356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988E60C-D98C-A5D6-8A55-3F1469CC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02" y="2468410"/>
            <a:ext cx="4650463" cy="27962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90B6F5-0555-95C8-481D-638CA6A0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0" y="1562021"/>
            <a:ext cx="5782482" cy="6954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759AC26-5262-3DEB-407C-E4AD7B985A02}"/>
              </a:ext>
            </a:extLst>
          </p:cNvPr>
          <p:cNvSpPr/>
          <p:nvPr/>
        </p:nvSpPr>
        <p:spPr>
          <a:xfrm>
            <a:off x="6500361" y="997234"/>
            <a:ext cx="482673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Duplo clique para Editar código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B3DCA91-BBCE-4883-EC3B-B289DDB981C7}"/>
              </a:ext>
            </a:extLst>
          </p:cNvPr>
          <p:cNvCxnSpPr>
            <a:cxnSpLocks/>
          </p:cNvCxnSpPr>
          <p:nvPr/>
        </p:nvCxnSpPr>
        <p:spPr>
          <a:xfrm flipH="1">
            <a:off x="4665306" y="1567811"/>
            <a:ext cx="1744825" cy="2236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DD29F5-E6AF-CEE8-43B2-D5EF506CBB74}"/>
              </a:ext>
            </a:extLst>
          </p:cNvPr>
          <p:cNvGrpSpPr/>
          <p:nvPr/>
        </p:nvGrpSpPr>
        <p:grpSpPr>
          <a:xfrm>
            <a:off x="7147159" y="4752508"/>
            <a:ext cx="3880295" cy="1301219"/>
            <a:chOff x="7147159" y="4752508"/>
            <a:chExt cx="3880295" cy="130121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59C5688E-0CE9-04BC-A068-D8AAFAB2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7159" y="4752508"/>
              <a:ext cx="3880295" cy="56534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8D7194F-E5CF-7915-0130-09B0EA158DB9}"/>
                </a:ext>
              </a:extLst>
            </p:cNvPr>
            <p:cNvSpPr/>
            <p:nvPr/>
          </p:nvSpPr>
          <p:spPr>
            <a:xfrm>
              <a:off x="7676154" y="5345841"/>
              <a:ext cx="3060711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Salva e Testar.</a:t>
              </a:r>
            </a:p>
          </p:txBody>
        </p:sp>
      </p:grp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896F691-1790-3AF0-DB2C-8D57D562B9C7}"/>
              </a:ext>
            </a:extLst>
          </p:cNvPr>
          <p:cNvCxnSpPr>
            <a:cxnSpLocks/>
          </p:cNvCxnSpPr>
          <p:nvPr/>
        </p:nvCxnSpPr>
        <p:spPr>
          <a:xfrm flipH="1">
            <a:off x="2248678" y="3564294"/>
            <a:ext cx="5166083" cy="657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C52BCA55-C53E-84AD-857F-E403089C5BAD}"/>
              </a:ext>
            </a:extLst>
          </p:cNvPr>
          <p:cNvSpPr/>
          <p:nvPr/>
        </p:nvSpPr>
        <p:spPr>
          <a:xfrm>
            <a:off x="7034900" y="2926136"/>
            <a:ext cx="49893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Colocar Número 1 </a:t>
            </a:r>
          </a:p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(que foi o que criamos)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00335EE-C116-3887-D0C2-08D87A04126D}"/>
              </a:ext>
            </a:extLst>
          </p:cNvPr>
          <p:cNvCxnSpPr>
            <a:cxnSpLocks/>
          </p:cNvCxnSpPr>
          <p:nvPr/>
        </p:nvCxnSpPr>
        <p:spPr>
          <a:xfrm flipH="1">
            <a:off x="5066522" y="3564294"/>
            <a:ext cx="2348239" cy="13234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988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B9132B1-10DC-3EEF-6458-05D3ACA4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50" y="5528759"/>
            <a:ext cx="2771931" cy="8608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DDD29F5-E6AF-CEE8-43B2-D5EF506CBB74}"/>
              </a:ext>
            </a:extLst>
          </p:cNvPr>
          <p:cNvGrpSpPr/>
          <p:nvPr/>
        </p:nvGrpSpPr>
        <p:grpSpPr>
          <a:xfrm>
            <a:off x="3431008" y="4882442"/>
            <a:ext cx="3880295" cy="1301219"/>
            <a:chOff x="7147159" y="4752508"/>
            <a:chExt cx="3880295" cy="1301219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59C5688E-0CE9-04BC-A068-D8AAFAB2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7159" y="4752508"/>
              <a:ext cx="3880295" cy="56534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8D7194F-E5CF-7915-0130-09B0EA158DB9}"/>
                </a:ext>
              </a:extLst>
            </p:cNvPr>
            <p:cNvSpPr/>
            <p:nvPr/>
          </p:nvSpPr>
          <p:spPr>
            <a:xfrm>
              <a:off x="7676154" y="5345841"/>
              <a:ext cx="3060711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Salva e Testar.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D2721FF-B873-FCD2-3049-332ECC650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460" y="1202438"/>
            <a:ext cx="7065642" cy="339609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070D64A-3A26-9CE8-3903-F6662286D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55" y="1909073"/>
            <a:ext cx="3498980" cy="6797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2026048-8FB0-552A-53B9-E277D8595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861" y="2665774"/>
            <a:ext cx="716471" cy="5653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8BF3C8-68CF-6764-F26E-5FE68C381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607" y="3259107"/>
            <a:ext cx="3391677" cy="705322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04C8B8A-008F-033A-3945-D1A78FDD4027}"/>
              </a:ext>
            </a:extLst>
          </p:cNvPr>
          <p:cNvCxnSpPr>
            <a:cxnSpLocks/>
          </p:cNvCxnSpPr>
          <p:nvPr/>
        </p:nvCxnSpPr>
        <p:spPr>
          <a:xfrm flipH="1">
            <a:off x="10175528" y="2468962"/>
            <a:ext cx="851926" cy="3789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A01C5A5-D81E-08E3-7F26-EFF45057FFBD}"/>
              </a:ext>
            </a:extLst>
          </p:cNvPr>
          <p:cNvCxnSpPr>
            <a:cxnSpLocks/>
          </p:cNvCxnSpPr>
          <p:nvPr/>
        </p:nvCxnSpPr>
        <p:spPr>
          <a:xfrm>
            <a:off x="9726967" y="3100222"/>
            <a:ext cx="221474" cy="7119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6FAD3102-AA0B-B7DB-E340-ECA5E0112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498" y="4474407"/>
            <a:ext cx="3290437" cy="857217"/>
          </a:xfrm>
          <a:prstGeom prst="rect">
            <a:avLst/>
          </a:prstGeom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B46BA9FB-06A6-609B-41A0-D4EBB4A0F338}"/>
              </a:ext>
            </a:extLst>
          </p:cNvPr>
          <p:cNvCxnSpPr>
            <a:cxnSpLocks/>
          </p:cNvCxnSpPr>
          <p:nvPr/>
        </p:nvCxnSpPr>
        <p:spPr>
          <a:xfrm flipH="1">
            <a:off x="9162661" y="3964429"/>
            <a:ext cx="919886" cy="11160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7F90E898-B094-7185-8BF7-F77530C24D97}"/>
              </a:ext>
            </a:extLst>
          </p:cNvPr>
          <p:cNvCxnSpPr>
            <a:cxnSpLocks/>
          </p:cNvCxnSpPr>
          <p:nvPr/>
        </p:nvCxnSpPr>
        <p:spPr>
          <a:xfrm flipV="1">
            <a:off x="969980" y="1282065"/>
            <a:ext cx="7054347" cy="3802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Picture 2" descr="Clique com o botão direito - ícones de computador grátis">
            <a:extLst>
              <a:ext uri="{FF2B5EF4-FFF2-40B4-BE49-F238E27FC236}">
                <a16:creationId xmlns:a16="http://schemas.microsoft.com/office/drawing/2014/main" id="{E66F662C-4A00-AA4D-FE34-85F899BCA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20" y="1490658"/>
            <a:ext cx="599960" cy="5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D260C1B3-51BD-52C7-A97B-8C8A4A658A1F}"/>
              </a:ext>
            </a:extLst>
          </p:cNvPr>
          <p:cNvSpPr/>
          <p:nvPr/>
        </p:nvSpPr>
        <p:spPr>
          <a:xfrm>
            <a:off x="857788" y="1178788"/>
            <a:ext cx="340390" cy="599960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BC61481-0594-244E-5698-615E67A781CA}"/>
              </a:ext>
            </a:extLst>
          </p:cNvPr>
          <p:cNvSpPr txBox="1"/>
          <p:nvPr/>
        </p:nvSpPr>
        <p:spPr>
          <a:xfrm>
            <a:off x="7952560" y="1079586"/>
            <a:ext cx="3991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Botão Direito no canto esquerdo do Evento </a:t>
            </a:r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Adicionar  Adicionar nova condição</a:t>
            </a:r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8C9BD7A-70D3-605A-74DA-551F7E8AF27D}"/>
              </a:ext>
            </a:extLst>
          </p:cNvPr>
          <p:cNvCxnSpPr>
            <a:cxnSpLocks/>
          </p:cNvCxnSpPr>
          <p:nvPr/>
        </p:nvCxnSpPr>
        <p:spPr>
          <a:xfrm flipH="1">
            <a:off x="9177283" y="1680446"/>
            <a:ext cx="1733949" cy="3950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B9290C3-E96A-05F3-5220-02D0ABF89C80}"/>
              </a:ext>
            </a:extLst>
          </p:cNvPr>
          <p:cNvCxnSpPr>
            <a:cxnSpLocks/>
          </p:cNvCxnSpPr>
          <p:nvPr/>
        </p:nvCxnSpPr>
        <p:spPr>
          <a:xfrm flipH="1" flipV="1">
            <a:off x="3312367" y="2085797"/>
            <a:ext cx="5864916" cy="4077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4125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CENÁRIO: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3015B89-FDAD-242C-CE1F-3CEA6270C1F3}"/>
              </a:ext>
            </a:extLst>
          </p:cNvPr>
          <p:cNvSpPr/>
          <p:nvPr/>
        </p:nvSpPr>
        <p:spPr>
          <a:xfrm>
            <a:off x="370886" y="1139045"/>
            <a:ext cx="112737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Criar nova sprite, e colocar no FIM da fase.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83ECF8F-2F2A-9D51-69A4-BB8233FD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2" y="2077430"/>
            <a:ext cx="7462085" cy="377582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2E6603C-B36A-4C72-0DE7-303853B4E45D}"/>
              </a:ext>
            </a:extLst>
          </p:cNvPr>
          <p:cNvCxnSpPr>
            <a:cxnSpLocks/>
          </p:cNvCxnSpPr>
          <p:nvPr/>
        </p:nvCxnSpPr>
        <p:spPr>
          <a:xfrm flipH="1">
            <a:off x="7137918" y="1846931"/>
            <a:ext cx="2547258" cy="30609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0722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CENÁRIO: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2BC110-9485-B2AB-1EAC-4C0B05697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97" y="5426802"/>
            <a:ext cx="6392167" cy="7335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EBA20B-1A8C-50D4-E2CE-EB572F551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54" y="1690782"/>
            <a:ext cx="2892247" cy="23532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3015B89-FDAD-242C-CE1F-3CEA6270C1F3}"/>
              </a:ext>
            </a:extLst>
          </p:cNvPr>
          <p:cNvSpPr/>
          <p:nvPr/>
        </p:nvSpPr>
        <p:spPr>
          <a:xfrm>
            <a:off x="4485686" y="1400302"/>
            <a:ext cx="735643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Criar novo LAYOUT e chamar de</a:t>
            </a:r>
          </a:p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FASE2, c</a:t>
            </a:r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riar novo Evento e chamar</a:t>
            </a:r>
          </a:p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E_Fase2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1170597" y="4483901"/>
            <a:ext cx="1016784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Fazer a configuração abaixo no EVENTOS_JOGO: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F422D7-C435-CD64-94EA-62E81B03C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514" y="3839155"/>
            <a:ext cx="1902819" cy="4097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DD27433-FC50-1A88-407A-D99C346BD8F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546841" y="4044021"/>
            <a:ext cx="1119673" cy="5839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9698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384FFF21-E17F-3ED2-F53E-482ED4F5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2" y="1955892"/>
            <a:ext cx="2840561" cy="31197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DD27433-FC50-1A88-407A-D99C346BD8FD}"/>
              </a:ext>
            </a:extLst>
          </p:cNvPr>
          <p:cNvCxnSpPr>
            <a:cxnSpLocks/>
          </p:cNvCxnSpPr>
          <p:nvPr/>
        </p:nvCxnSpPr>
        <p:spPr>
          <a:xfrm flipH="1">
            <a:off x="3133758" y="2023476"/>
            <a:ext cx="878405" cy="14922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Clique com o botão direito - ícones de computador grátis">
            <a:extLst>
              <a:ext uri="{FF2B5EF4-FFF2-40B4-BE49-F238E27FC236}">
                <a16:creationId xmlns:a16="http://schemas.microsoft.com/office/drawing/2014/main" id="{805E6595-72DB-B757-3D84-423E124C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973" y="1396055"/>
            <a:ext cx="1492281" cy="14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EDD518D-F103-7EFD-EFA1-B05AAE8F9179}"/>
              </a:ext>
            </a:extLst>
          </p:cNvPr>
          <p:cNvCxnSpPr>
            <a:cxnSpLocks/>
          </p:cNvCxnSpPr>
          <p:nvPr/>
        </p:nvCxnSpPr>
        <p:spPr>
          <a:xfrm>
            <a:off x="3133758" y="1955892"/>
            <a:ext cx="0" cy="15598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D63809DC-4C00-2031-8D8A-9E11D3DDF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643" y="5090850"/>
            <a:ext cx="2314898" cy="121937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D9D73DF-A30A-06CA-E408-48AE208A72FF}"/>
              </a:ext>
            </a:extLst>
          </p:cNvPr>
          <p:cNvCxnSpPr>
            <a:cxnSpLocks/>
          </p:cNvCxnSpPr>
          <p:nvPr/>
        </p:nvCxnSpPr>
        <p:spPr>
          <a:xfrm>
            <a:off x="3234599" y="3583341"/>
            <a:ext cx="4110363" cy="253432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3862875" y="1536174"/>
            <a:ext cx="784153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Criar novo EVENT SHEETS para deixar apenas 1 página com todos eventos, para poder rodar na FASE 2, sem precisar gastar mais linhas de código para eventos GERAIS, que se repetem.</a:t>
            </a:r>
          </a:p>
        </p:txBody>
      </p:sp>
    </p:spTree>
    <p:extLst>
      <p:ext uri="{BB962C8B-B14F-4D97-AF65-F5344CB8AC3E}">
        <p14:creationId xmlns:p14="http://schemas.microsoft.com/office/powerpoint/2010/main" val="19517862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5465645" y="1536174"/>
            <a:ext cx="6238759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Selecionar TUDO na página de EVENTOS do seu game.</a:t>
            </a:r>
          </a:p>
          <a:p>
            <a:pPr algn="just"/>
            <a:r>
              <a:rPr lang="pt-B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Clicar com BD do mouse, e RECORTAR.</a:t>
            </a:r>
            <a:endParaRPr lang="pt-B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D7889C-B14D-F71F-EAA4-A813857C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8" y="1536174"/>
            <a:ext cx="4686739" cy="3711061"/>
          </a:xfrm>
          <a:prstGeom prst="rect">
            <a:avLst/>
          </a:prstGeom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D9D73DF-A30A-06CA-E408-48AE208A72FF}"/>
              </a:ext>
            </a:extLst>
          </p:cNvPr>
          <p:cNvCxnSpPr>
            <a:cxnSpLocks/>
            <a:endCxn id="11" idx="1"/>
          </p:cNvCxnSpPr>
          <p:nvPr/>
        </p:nvCxnSpPr>
        <p:spPr>
          <a:xfrm flipH="1">
            <a:off x="3704254" y="1884987"/>
            <a:ext cx="1788013" cy="387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35CD16C3-29AB-BAB6-4C4B-64D33604E381}"/>
              </a:ext>
            </a:extLst>
          </p:cNvPr>
          <p:cNvSpPr/>
          <p:nvPr/>
        </p:nvSpPr>
        <p:spPr>
          <a:xfrm>
            <a:off x="3293706" y="2006083"/>
            <a:ext cx="410548" cy="531844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C84C1F4-5EC8-AAEE-C8FA-7638A18291C2}"/>
              </a:ext>
            </a:extLst>
          </p:cNvPr>
          <p:cNvCxnSpPr>
            <a:cxnSpLocks/>
          </p:cNvCxnSpPr>
          <p:nvPr/>
        </p:nvCxnSpPr>
        <p:spPr>
          <a:xfrm flipH="1">
            <a:off x="2211973" y="3703701"/>
            <a:ext cx="3349072" cy="387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Clique com o botão direito - ícones de computador grátis">
            <a:extLst>
              <a:ext uri="{FF2B5EF4-FFF2-40B4-BE49-F238E27FC236}">
                <a16:creationId xmlns:a16="http://schemas.microsoft.com/office/drawing/2014/main" id="{805E6595-72DB-B757-3D84-423E124C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59" y="4705317"/>
            <a:ext cx="1492281" cy="149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2D95BC3-77E8-5337-B3ED-2F30ED112852}"/>
              </a:ext>
            </a:extLst>
          </p:cNvPr>
          <p:cNvCxnSpPr>
            <a:cxnSpLocks/>
          </p:cNvCxnSpPr>
          <p:nvPr/>
        </p:nvCxnSpPr>
        <p:spPr>
          <a:xfrm flipH="1">
            <a:off x="6344816" y="3293706"/>
            <a:ext cx="1937834" cy="17914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095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43A4EBD-6167-D327-E8DD-937D40FFE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40" y="1536174"/>
            <a:ext cx="2398515" cy="40484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0D9D73DF-A30A-06CA-E408-48AE208A72FF}"/>
              </a:ext>
            </a:extLst>
          </p:cNvPr>
          <p:cNvCxnSpPr>
            <a:cxnSpLocks/>
          </p:cNvCxnSpPr>
          <p:nvPr/>
        </p:nvCxnSpPr>
        <p:spPr>
          <a:xfrm flipH="1" flipV="1">
            <a:off x="1856792" y="1710661"/>
            <a:ext cx="3635475" cy="1743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35CD16C3-29AB-BAB6-4C4B-64D33604E381}"/>
              </a:ext>
            </a:extLst>
          </p:cNvPr>
          <p:cNvSpPr/>
          <p:nvPr/>
        </p:nvSpPr>
        <p:spPr>
          <a:xfrm>
            <a:off x="2425959" y="1893893"/>
            <a:ext cx="410548" cy="434702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C84C1F4-5EC8-AAEE-C8FA-7638A18291C2}"/>
              </a:ext>
            </a:extLst>
          </p:cNvPr>
          <p:cNvCxnSpPr>
            <a:cxnSpLocks/>
          </p:cNvCxnSpPr>
          <p:nvPr/>
        </p:nvCxnSpPr>
        <p:spPr>
          <a:xfrm flipH="1">
            <a:off x="2183363" y="4594295"/>
            <a:ext cx="8014996" cy="37871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Clique com o botão direito - ícones de computador grátis">
            <a:extLst>
              <a:ext uri="{FF2B5EF4-FFF2-40B4-BE49-F238E27FC236}">
                <a16:creationId xmlns:a16="http://schemas.microsoft.com/office/drawing/2014/main" id="{805E6595-72DB-B757-3D84-423E124CA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414" y="2732338"/>
            <a:ext cx="896564" cy="8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32D95BC3-77E8-5337-B3ED-2F30ED112852}"/>
              </a:ext>
            </a:extLst>
          </p:cNvPr>
          <p:cNvCxnSpPr>
            <a:cxnSpLocks/>
          </p:cNvCxnSpPr>
          <p:nvPr/>
        </p:nvCxnSpPr>
        <p:spPr>
          <a:xfrm flipH="1" flipV="1">
            <a:off x="5010539" y="3011584"/>
            <a:ext cx="3256383" cy="3101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A222CC7-2BB3-DF19-83CE-757820F559DA}"/>
              </a:ext>
            </a:extLst>
          </p:cNvPr>
          <p:cNvCxnSpPr>
            <a:cxnSpLocks/>
          </p:cNvCxnSpPr>
          <p:nvPr/>
        </p:nvCxnSpPr>
        <p:spPr>
          <a:xfrm flipH="1" flipV="1">
            <a:off x="2836507" y="2296886"/>
            <a:ext cx="2655760" cy="2069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5465645" y="1536174"/>
            <a:ext cx="6238759" cy="44012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Selecionar a nova página de EVENT SHEETS criada e usando o BD do mouse clicando em qualquer lugar vazio da página, colar (Paste) os eventos que recortou anteriormente.</a:t>
            </a:r>
          </a:p>
        </p:txBody>
      </p:sp>
    </p:spTree>
    <p:extLst>
      <p:ext uri="{BB962C8B-B14F-4D97-AF65-F5344CB8AC3E}">
        <p14:creationId xmlns:p14="http://schemas.microsoft.com/office/powerpoint/2010/main" val="32418148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9B410D-0BBD-957F-D034-A150B5AA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35" y="3483550"/>
            <a:ext cx="4649032" cy="13864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C84C1F4-5EC8-AAEE-C8FA-7638A18291C2}"/>
              </a:ext>
            </a:extLst>
          </p:cNvPr>
          <p:cNvCxnSpPr>
            <a:cxnSpLocks/>
          </p:cNvCxnSpPr>
          <p:nvPr/>
        </p:nvCxnSpPr>
        <p:spPr>
          <a:xfrm flipH="1">
            <a:off x="3275045" y="2269763"/>
            <a:ext cx="2491273" cy="19069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5596273" y="1601985"/>
            <a:ext cx="623875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 colar verá os eventos nessa nova página.</a:t>
            </a:r>
          </a:p>
        </p:txBody>
      </p:sp>
    </p:spTree>
    <p:extLst>
      <p:ext uri="{BB962C8B-B14F-4D97-AF65-F5344CB8AC3E}">
        <p14:creationId xmlns:p14="http://schemas.microsoft.com/office/powerpoint/2010/main" val="58844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05946A7-0605-7D78-9919-28273D6A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21" y="1144001"/>
            <a:ext cx="3326688" cy="48442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12968030">
            <a:off x="6676707" y="5357268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201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86DEA48-8B63-C42A-85BF-B02DB0D84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83" y="1176505"/>
            <a:ext cx="8131369" cy="2884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C84C1F4-5EC8-AAEE-C8FA-7638A18291C2}"/>
              </a:ext>
            </a:extLst>
          </p:cNvPr>
          <p:cNvCxnSpPr>
            <a:cxnSpLocks/>
          </p:cNvCxnSpPr>
          <p:nvPr/>
        </p:nvCxnSpPr>
        <p:spPr>
          <a:xfrm flipH="1" flipV="1">
            <a:off x="4553339" y="2499944"/>
            <a:ext cx="3769567" cy="26692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1277854" y="4358056"/>
            <a:ext cx="987222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Clicar 2x na sua “antiga” página onde estavam os comandos. Verá que ela está “vazia”.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B9A26A3-63DB-3CD8-F6F0-D3A8988A276C}"/>
              </a:ext>
            </a:extLst>
          </p:cNvPr>
          <p:cNvCxnSpPr>
            <a:cxnSpLocks/>
          </p:cNvCxnSpPr>
          <p:nvPr/>
        </p:nvCxnSpPr>
        <p:spPr>
          <a:xfrm flipH="1" flipV="1">
            <a:off x="8042988" y="2652344"/>
            <a:ext cx="1587064" cy="19009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890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7A21C9A-F1FB-1462-6E20-DDECEF98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0" y="1436246"/>
            <a:ext cx="2978182" cy="398550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4665306" y="1539736"/>
            <a:ext cx="6410131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 qualquer lugar vazio, clicar com BD do mouse e escolher, “Include </a:t>
            </a:r>
            <a:r>
              <a:rPr lang="pt-B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</a:t>
            </a:r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t-BR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sheet</a:t>
            </a:r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 </a:t>
            </a:r>
            <a:r>
              <a:rPr lang="pt-BR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(incluir folhas de eventos)</a:t>
            </a:r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B9A26A3-63DB-3CD8-F6F0-D3A8988A276C}"/>
              </a:ext>
            </a:extLst>
          </p:cNvPr>
          <p:cNvCxnSpPr>
            <a:cxnSpLocks/>
          </p:cNvCxnSpPr>
          <p:nvPr/>
        </p:nvCxnSpPr>
        <p:spPr>
          <a:xfrm flipH="1">
            <a:off x="1595535" y="2099388"/>
            <a:ext cx="3219061" cy="32657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have Direita 7">
            <a:extLst>
              <a:ext uri="{FF2B5EF4-FFF2-40B4-BE49-F238E27FC236}">
                <a16:creationId xmlns:a16="http://schemas.microsoft.com/office/drawing/2014/main" id="{51C208F8-E4FE-AB8C-B7B9-ECDF54EC1507}"/>
              </a:ext>
            </a:extLst>
          </p:cNvPr>
          <p:cNvSpPr/>
          <p:nvPr/>
        </p:nvSpPr>
        <p:spPr>
          <a:xfrm>
            <a:off x="1277854" y="1959206"/>
            <a:ext cx="410548" cy="1362491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5C77C6-DCEA-7C91-7497-21EC752F90B1}"/>
              </a:ext>
            </a:extLst>
          </p:cNvPr>
          <p:cNvCxnSpPr>
            <a:cxnSpLocks/>
          </p:cNvCxnSpPr>
          <p:nvPr/>
        </p:nvCxnSpPr>
        <p:spPr>
          <a:xfrm flipH="1">
            <a:off x="3431008" y="3940850"/>
            <a:ext cx="2978182" cy="7130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FAF40385-AF9A-D9A9-C1C4-2B8BF9DDB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2" t="15276" r="31648" b="6824"/>
          <a:stretch/>
        </p:blipFill>
        <p:spPr>
          <a:xfrm>
            <a:off x="8040768" y="4297391"/>
            <a:ext cx="2873378" cy="2258008"/>
          </a:xfrm>
          <a:prstGeom prst="rect">
            <a:avLst/>
          </a:prstGeom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64099BB-4428-05F4-4520-528550A9C66B}"/>
              </a:ext>
            </a:extLst>
          </p:cNvPr>
          <p:cNvCxnSpPr>
            <a:cxnSpLocks/>
          </p:cNvCxnSpPr>
          <p:nvPr/>
        </p:nvCxnSpPr>
        <p:spPr>
          <a:xfrm>
            <a:off x="3498980" y="4827073"/>
            <a:ext cx="471195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685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FAF40385-AF9A-D9A9-C1C4-2B8BF9DDB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29" y="2637097"/>
            <a:ext cx="7444812" cy="340891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608894" y="1208795"/>
            <a:ext cx="1046654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 janela pop </a:t>
            </a:r>
            <a:r>
              <a:rPr lang="pt-BR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</a:t>
            </a:r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aparecer, escolha a nova página criada para ser a GERAL, que receberá todos comandos repetitivos.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25C77C6-DCEA-7C91-7497-21EC752F90B1}"/>
              </a:ext>
            </a:extLst>
          </p:cNvPr>
          <p:cNvCxnSpPr>
            <a:cxnSpLocks/>
          </p:cNvCxnSpPr>
          <p:nvPr/>
        </p:nvCxnSpPr>
        <p:spPr>
          <a:xfrm>
            <a:off x="2705878" y="2771192"/>
            <a:ext cx="2071395" cy="9050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C75313-EB2E-E9C9-505C-63BD97FA51C9}"/>
              </a:ext>
            </a:extLst>
          </p:cNvPr>
          <p:cNvCxnSpPr>
            <a:cxnSpLocks/>
          </p:cNvCxnSpPr>
          <p:nvPr/>
        </p:nvCxnSpPr>
        <p:spPr>
          <a:xfrm>
            <a:off x="2705878" y="2771192"/>
            <a:ext cx="4058816" cy="28780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4430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BAD3EB-3143-BEB9-0F3F-172369C61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23" y="3585671"/>
            <a:ext cx="7400353" cy="18089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608894" y="1208795"/>
            <a:ext cx="1046654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Repare que agora na página do jogo, está uma “referência” a OUTRA página, que é onde estará TODOS os nossos comandos.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C75313-EB2E-E9C9-505C-63BD97FA51C9}"/>
              </a:ext>
            </a:extLst>
          </p:cNvPr>
          <p:cNvCxnSpPr>
            <a:cxnSpLocks/>
          </p:cNvCxnSpPr>
          <p:nvPr/>
        </p:nvCxnSpPr>
        <p:spPr>
          <a:xfrm>
            <a:off x="1847461" y="2845837"/>
            <a:ext cx="1772817" cy="14796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0532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E7B997-A66E-9BED-F48B-E3AB33CD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845" y="2978653"/>
            <a:ext cx="8591885" cy="19815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608894" y="1208795"/>
            <a:ext cx="104665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Faça mesma coisa para página da FASE2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C75313-EB2E-E9C9-505C-63BD97FA51C9}"/>
              </a:ext>
            </a:extLst>
          </p:cNvPr>
          <p:cNvCxnSpPr>
            <a:cxnSpLocks/>
          </p:cNvCxnSpPr>
          <p:nvPr/>
        </p:nvCxnSpPr>
        <p:spPr>
          <a:xfrm flipH="1">
            <a:off x="5038531" y="1772816"/>
            <a:ext cx="2062065" cy="21966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661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E7B997-A66E-9BED-F48B-E3AB33CD9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67" y="3969442"/>
            <a:ext cx="5349150" cy="123369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689F7DF-A651-AA3D-3954-AC9360518165}"/>
              </a:ext>
            </a:extLst>
          </p:cNvPr>
          <p:cNvSpPr/>
          <p:nvPr/>
        </p:nvSpPr>
        <p:spPr>
          <a:xfrm>
            <a:off x="8985381" y="1772816"/>
            <a:ext cx="20620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FASE2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8C75313-EB2E-E9C9-505C-63BD97FA51C9}"/>
              </a:ext>
            </a:extLst>
          </p:cNvPr>
          <p:cNvCxnSpPr>
            <a:cxnSpLocks/>
          </p:cNvCxnSpPr>
          <p:nvPr/>
        </p:nvCxnSpPr>
        <p:spPr>
          <a:xfrm>
            <a:off x="9339943" y="2341984"/>
            <a:ext cx="223935" cy="1828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FDE00F7-A46D-7E73-7B20-770E5CE591C6}"/>
              </a:ext>
            </a:extLst>
          </p:cNvPr>
          <p:cNvCxnSpPr>
            <a:cxnSpLocks/>
          </p:cNvCxnSpPr>
          <p:nvPr/>
        </p:nvCxnSpPr>
        <p:spPr>
          <a:xfrm flipH="1">
            <a:off x="7304138" y="2341984"/>
            <a:ext cx="2035805" cy="22443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3B7F8CE3-C40E-A73E-027F-94539228E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509" y="1654863"/>
            <a:ext cx="5740370" cy="140320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5C851E24-3934-30C8-B3D3-83BF43B1EAD4}"/>
              </a:ext>
            </a:extLst>
          </p:cNvPr>
          <p:cNvSpPr/>
          <p:nvPr/>
        </p:nvSpPr>
        <p:spPr>
          <a:xfrm>
            <a:off x="1851152" y="3776435"/>
            <a:ext cx="206206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FASE1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 flipV="1">
            <a:off x="3121314" y="2000698"/>
            <a:ext cx="2185762" cy="19097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E353CCA5-CBA6-7437-B97E-302EB95589E4}"/>
              </a:ext>
            </a:extLst>
          </p:cNvPr>
          <p:cNvCxnSpPr>
            <a:cxnSpLocks/>
          </p:cNvCxnSpPr>
          <p:nvPr/>
        </p:nvCxnSpPr>
        <p:spPr>
          <a:xfrm flipV="1">
            <a:off x="3121314" y="2519265"/>
            <a:ext cx="111967" cy="13912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194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95C43C3-98CC-91C2-19A8-9B96CCBD1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45" y="1488399"/>
            <a:ext cx="1452265" cy="94484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C851E24-3934-30C8-B3D3-83BF43B1EAD4}"/>
              </a:ext>
            </a:extLst>
          </p:cNvPr>
          <p:cNvSpPr/>
          <p:nvPr/>
        </p:nvSpPr>
        <p:spPr>
          <a:xfrm>
            <a:off x="4577644" y="4353903"/>
            <a:ext cx="20620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EXECUTE O JOGO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 flipV="1">
            <a:off x="5492267" y="2433247"/>
            <a:ext cx="0" cy="19206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33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76C7AB2-FA62-A192-2CF3-6D233554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313935"/>
            <a:ext cx="7992590" cy="25244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EVENT SHEETS: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8F34B9-04F7-EAF8-8286-BFFEE0EE5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121" y="3606559"/>
            <a:ext cx="3749365" cy="1844200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>
            <a:off x="5878286" y="2304661"/>
            <a:ext cx="2313992" cy="26872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745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69BB373-8471-E0E5-A0B7-04BE9768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17" y="2467786"/>
            <a:ext cx="4969983" cy="28587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 flipV="1">
            <a:off x="3611008" y="3267213"/>
            <a:ext cx="1571421" cy="8569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6096000" y="2828835"/>
            <a:ext cx="557406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INSERIR AS 4 IMAGENS DE VIDAS – RENOMEI-E.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24441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345E8AB9-DD83-4681-F396-8FE79B7DA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32" y="3076986"/>
            <a:ext cx="4837876" cy="28380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DD597B-865C-3AC9-2CDA-F4A3335E2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37" y="1161667"/>
            <a:ext cx="6498695" cy="210554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>
            <a:off x="2354431" y="1337277"/>
            <a:ext cx="5977806" cy="2069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7917678" y="1161667"/>
            <a:ext cx="404695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VARIÁVEL GLOBAL.</a:t>
            </a:r>
          </a:p>
          <a:p>
            <a:pPr algn="ctr"/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 em qualquer parte </a:t>
            </a:r>
            <a:r>
              <a:rPr lang="pt-BR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VAZIA</a:t>
            </a:r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 código. Escolha conforme a imagem abaixo.</a:t>
            </a:r>
            <a:endParaRPr lang="pt-B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2" descr="Clique com o botão direito - ícones de computador grátis">
            <a:extLst>
              <a:ext uri="{FF2B5EF4-FFF2-40B4-BE49-F238E27FC236}">
                <a16:creationId xmlns:a16="http://schemas.microsoft.com/office/drawing/2014/main" id="{2AA7649F-D31F-C408-AA0F-F2101B89C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15" y="4838712"/>
            <a:ext cx="896564" cy="89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D6E19FF-7234-FCDE-6619-A7D0BA132C9C}"/>
              </a:ext>
            </a:extLst>
          </p:cNvPr>
          <p:cNvCxnSpPr>
            <a:cxnSpLocks/>
          </p:cNvCxnSpPr>
          <p:nvPr/>
        </p:nvCxnSpPr>
        <p:spPr>
          <a:xfrm flipH="1">
            <a:off x="8677469" y="5094514"/>
            <a:ext cx="1492898" cy="1924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8075BD25-151A-996E-923F-E7633CBBEF2C}"/>
              </a:ext>
            </a:extLst>
          </p:cNvPr>
          <p:cNvCxnSpPr>
            <a:cxnSpLocks/>
          </p:cNvCxnSpPr>
          <p:nvPr/>
        </p:nvCxnSpPr>
        <p:spPr>
          <a:xfrm flipH="1">
            <a:off x="7259216" y="2214440"/>
            <a:ext cx="1007706" cy="18037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BE6E0542-3ACB-4A3F-ECDE-00662AD41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451" y="3865009"/>
            <a:ext cx="4077053" cy="1417443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8F276DF0-BE06-241C-7149-9D38911B5573}"/>
              </a:ext>
            </a:extLst>
          </p:cNvPr>
          <p:cNvSpPr/>
          <p:nvPr/>
        </p:nvSpPr>
        <p:spPr>
          <a:xfrm>
            <a:off x="4699558" y="4041801"/>
            <a:ext cx="20620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Deixe assim: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51FA0D3-EFF0-58CD-C379-100A306DD4B8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295148" y="4573730"/>
            <a:ext cx="2404410" cy="682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6C0E92F-0F7F-7E5A-28A4-6C188B06FD6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2099388" y="4641966"/>
            <a:ext cx="2600170" cy="452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14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B9D5ED-1216-EC93-1B29-DEE1B1CF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1158647"/>
            <a:ext cx="6087325" cy="492511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SALVAR: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12968030">
            <a:off x="4595980" y="2951911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B909C2D-BC42-ED67-4995-B564CF7A362B}"/>
              </a:ext>
            </a:extLst>
          </p:cNvPr>
          <p:cNvSpPr/>
          <p:nvPr/>
        </p:nvSpPr>
        <p:spPr>
          <a:xfrm rot="12968030">
            <a:off x="5258141" y="5818932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18425C5-AF7C-D394-081F-35BCE3D76FFE}"/>
              </a:ext>
            </a:extLst>
          </p:cNvPr>
          <p:cNvSpPr/>
          <p:nvPr/>
        </p:nvSpPr>
        <p:spPr>
          <a:xfrm rot="12968030">
            <a:off x="8809467" y="5753616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2084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>
            <a:extLst>
              <a:ext uri="{FF2B5EF4-FFF2-40B4-BE49-F238E27FC236}">
                <a16:creationId xmlns:a16="http://schemas.microsoft.com/office/drawing/2014/main" id="{EC06CA3A-8E01-3B11-702D-7461BD94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014" y="3677788"/>
            <a:ext cx="3551228" cy="411516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D880CA49-260A-5A11-B6E8-13DCD58C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64" y="4219701"/>
            <a:ext cx="4523423" cy="133646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6A80D48D-863E-36B9-F7B4-494D3C0AE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766" y="4916483"/>
            <a:ext cx="1181265" cy="9812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0DC475-AE5A-B33B-73C1-82A0AB7C7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206" y="3290363"/>
            <a:ext cx="2728196" cy="104403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DD597B-865C-3AC9-2CDA-F4A3335E2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7" y="1161667"/>
            <a:ext cx="6498695" cy="210554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>
            <a:off x="6904653" y="1572242"/>
            <a:ext cx="145557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7917678" y="1161667"/>
            <a:ext cx="4046953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Fazer o jogo trocar automaticamente a imagem da </a:t>
            </a:r>
            <a:r>
              <a:rPr lang="pt-BR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VIDA</a:t>
            </a:r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algn="ctr"/>
            <a:r>
              <a:rPr lang="pt-B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Adicione novo evento.</a:t>
            </a:r>
            <a:endParaRPr lang="pt-B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6C0E92F-0F7F-7E5A-28A4-6C188B06FD68}"/>
              </a:ext>
            </a:extLst>
          </p:cNvPr>
          <p:cNvCxnSpPr>
            <a:cxnSpLocks/>
          </p:cNvCxnSpPr>
          <p:nvPr/>
        </p:nvCxnSpPr>
        <p:spPr>
          <a:xfrm flipH="1">
            <a:off x="2118049" y="3940502"/>
            <a:ext cx="2105350" cy="1144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4414D26-BA7C-3952-B188-2799B7E97EC3}"/>
              </a:ext>
            </a:extLst>
          </p:cNvPr>
          <p:cNvCxnSpPr>
            <a:cxnSpLocks/>
          </p:cNvCxnSpPr>
          <p:nvPr/>
        </p:nvCxnSpPr>
        <p:spPr>
          <a:xfrm>
            <a:off x="8582837" y="3148233"/>
            <a:ext cx="384737" cy="9719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B7E0D1D7-7953-2DCA-1B09-6AC25D829485}"/>
              </a:ext>
            </a:extLst>
          </p:cNvPr>
          <p:cNvCxnSpPr>
            <a:cxnSpLocks/>
          </p:cNvCxnSpPr>
          <p:nvPr/>
        </p:nvCxnSpPr>
        <p:spPr>
          <a:xfrm>
            <a:off x="9209314" y="4334393"/>
            <a:ext cx="1073021" cy="750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Imagem 34">
            <a:extLst>
              <a:ext uri="{FF2B5EF4-FFF2-40B4-BE49-F238E27FC236}">
                <a16:creationId xmlns:a16="http://schemas.microsoft.com/office/drawing/2014/main" id="{D65677B6-7163-FAF0-67E8-EE73323324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7603" y="4695485"/>
            <a:ext cx="2726076" cy="1044029"/>
          </a:xfrm>
          <a:prstGeom prst="rect">
            <a:avLst/>
          </a:prstGeom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D83FC32-5D60-DD17-ACA5-A9861ED98B30}"/>
              </a:ext>
            </a:extLst>
          </p:cNvPr>
          <p:cNvCxnSpPr>
            <a:cxnSpLocks/>
          </p:cNvCxnSpPr>
          <p:nvPr/>
        </p:nvCxnSpPr>
        <p:spPr>
          <a:xfrm flipH="1" flipV="1">
            <a:off x="7917678" y="5530822"/>
            <a:ext cx="2062065" cy="1655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FF61D616-DEE0-7B76-BA64-E57B455ABAF7}"/>
              </a:ext>
            </a:extLst>
          </p:cNvPr>
          <p:cNvCxnSpPr>
            <a:cxnSpLocks/>
          </p:cNvCxnSpPr>
          <p:nvPr/>
        </p:nvCxnSpPr>
        <p:spPr>
          <a:xfrm flipH="1" flipV="1">
            <a:off x="6718041" y="3940502"/>
            <a:ext cx="186612" cy="15057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B401C2CF-B07C-A181-1636-5B4CEC56FCF5}"/>
              </a:ext>
            </a:extLst>
          </p:cNvPr>
          <p:cNvSpPr/>
          <p:nvPr/>
        </p:nvSpPr>
        <p:spPr>
          <a:xfrm>
            <a:off x="2614239" y="5496798"/>
            <a:ext cx="27260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Deixe assim: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95288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F808AF5B-1953-267E-602D-E71949B4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304" y="4657511"/>
            <a:ext cx="3883983" cy="146362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208C43B-F319-AF1F-4B85-EDBAA3B3C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290" y="5736804"/>
            <a:ext cx="1920406" cy="66299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8DD597B-865C-3AC9-2CDA-F4A3335E2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37" y="1161667"/>
            <a:ext cx="6498695" cy="210554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A23706F-9BB7-3B35-9149-A1D85DA0ACF2}"/>
              </a:ext>
            </a:extLst>
          </p:cNvPr>
          <p:cNvCxnSpPr>
            <a:cxnSpLocks/>
          </p:cNvCxnSpPr>
          <p:nvPr/>
        </p:nvCxnSpPr>
        <p:spPr>
          <a:xfrm flipV="1">
            <a:off x="2481943" y="1455576"/>
            <a:ext cx="5225143" cy="5691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7454831" y="1084712"/>
            <a:ext cx="4367055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Resetar a vida quando terminar as 3, e reiniciar o jogo da posição inicial do jogador.(começar de novo).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F276DF0-BE06-241C-7149-9D38911B5573}"/>
              </a:ext>
            </a:extLst>
          </p:cNvPr>
          <p:cNvSpPr/>
          <p:nvPr/>
        </p:nvSpPr>
        <p:spPr>
          <a:xfrm>
            <a:off x="4615160" y="3843519"/>
            <a:ext cx="250044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Deixe assim: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51FA0D3-EFF0-58CD-C379-100A306DD4B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180114" y="4166685"/>
            <a:ext cx="435046" cy="12357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6C0E92F-0F7F-7E5A-28A4-6C188B06FD68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273420" y="4166685"/>
            <a:ext cx="341740" cy="14962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43C83E7-D1C5-1450-F338-CABF0BEDF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973" y="4983858"/>
            <a:ext cx="1181265" cy="9812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2996E3-348A-587F-22DA-3910D4D12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496" y="3685884"/>
            <a:ext cx="2728196" cy="1044030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8F6FD61-3186-7CED-BFD9-EB5091493884}"/>
              </a:ext>
            </a:extLst>
          </p:cNvPr>
          <p:cNvCxnSpPr>
            <a:cxnSpLocks/>
          </p:cNvCxnSpPr>
          <p:nvPr/>
        </p:nvCxnSpPr>
        <p:spPr>
          <a:xfrm>
            <a:off x="8395604" y="4729914"/>
            <a:ext cx="1448192" cy="6258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167783A-4C7B-09B6-BFA9-9EAE179E5D97}"/>
              </a:ext>
            </a:extLst>
          </p:cNvPr>
          <p:cNvCxnSpPr>
            <a:cxnSpLocks/>
          </p:cNvCxnSpPr>
          <p:nvPr/>
        </p:nvCxnSpPr>
        <p:spPr>
          <a:xfrm flipH="1">
            <a:off x="8826759" y="5662975"/>
            <a:ext cx="1017037" cy="5560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1ED6542-FE0D-8B4C-CB93-A519A7F38BE6}"/>
              </a:ext>
            </a:extLst>
          </p:cNvPr>
          <p:cNvCxnSpPr>
            <a:cxnSpLocks/>
          </p:cNvCxnSpPr>
          <p:nvPr/>
        </p:nvCxnSpPr>
        <p:spPr>
          <a:xfrm flipH="1">
            <a:off x="8395604" y="3088433"/>
            <a:ext cx="365841" cy="13342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253D09D-13C3-7AD0-4866-3DC603CCFBC4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4444290" y="4166685"/>
            <a:ext cx="170870" cy="17743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FBA48367-37FC-70DF-8D8E-2B0DBF7D3BAF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4475970"/>
            <a:ext cx="1176042" cy="1607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BB6BC441-FCAE-F88F-8567-2161A375B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156" y="3590379"/>
            <a:ext cx="3901778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76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F808AF5B-1953-267E-602D-E71949B4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3116813"/>
            <a:ext cx="3883983" cy="146362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429209" y="1084712"/>
            <a:ext cx="1139267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Resetar a vida quando terminar as 3, e reiniciar o jogo da posição inicial do jogador.(começar de novo).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8F276DF0-BE06-241C-7149-9D38911B5573}"/>
              </a:ext>
            </a:extLst>
          </p:cNvPr>
          <p:cNvSpPr/>
          <p:nvPr/>
        </p:nvSpPr>
        <p:spPr>
          <a:xfrm>
            <a:off x="429209" y="2363046"/>
            <a:ext cx="47550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Após deixar assim: Faça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51FA0D3-EFF0-58CD-C379-100A306DD4B8}"/>
              </a:ext>
            </a:extLst>
          </p:cNvPr>
          <p:cNvCxnSpPr>
            <a:cxnSpLocks/>
          </p:cNvCxnSpPr>
          <p:nvPr/>
        </p:nvCxnSpPr>
        <p:spPr>
          <a:xfrm flipH="1">
            <a:off x="1819560" y="2945921"/>
            <a:ext cx="1082260" cy="9125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6C0E92F-0F7F-7E5A-28A4-6C188B06FD68}"/>
              </a:ext>
            </a:extLst>
          </p:cNvPr>
          <p:cNvCxnSpPr>
            <a:cxnSpLocks/>
          </p:cNvCxnSpPr>
          <p:nvPr/>
        </p:nvCxnSpPr>
        <p:spPr>
          <a:xfrm flipH="1">
            <a:off x="1912866" y="2933443"/>
            <a:ext cx="988954" cy="11856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253D09D-13C3-7AD0-4866-3DC603CCFBC4}"/>
              </a:ext>
            </a:extLst>
          </p:cNvPr>
          <p:cNvCxnSpPr>
            <a:cxnSpLocks/>
          </p:cNvCxnSpPr>
          <p:nvPr/>
        </p:nvCxnSpPr>
        <p:spPr>
          <a:xfrm flipH="1">
            <a:off x="2083736" y="2933443"/>
            <a:ext cx="818084" cy="14636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6" name="Imagem 45">
            <a:extLst>
              <a:ext uri="{FF2B5EF4-FFF2-40B4-BE49-F238E27FC236}">
                <a16:creationId xmlns:a16="http://schemas.microsoft.com/office/drawing/2014/main" id="{BB6BC441-FCAE-F88F-8567-2161A375B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914" y="3646981"/>
            <a:ext cx="3901778" cy="388654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443D4B51-F183-74AE-DF7F-682DC1D65B15}"/>
              </a:ext>
            </a:extLst>
          </p:cNvPr>
          <p:cNvCxnSpPr>
            <a:cxnSpLocks/>
          </p:cNvCxnSpPr>
          <p:nvPr/>
        </p:nvCxnSpPr>
        <p:spPr>
          <a:xfrm>
            <a:off x="4385477" y="2933443"/>
            <a:ext cx="3610858" cy="826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DA30B484-8EFA-4143-0723-C8631E135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549" y="2286877"/>
            <a:ext cx="1181265" cy="981212"/>
          </a:xfrm>
          <a:prstGeom prst="rect">
            <a:avLst/>
          </a:prstGeom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624223D-AA70-5BF3-B3A4-7ECDA017B79E}"/>
              </a:ext>
            </a:extLst>
          </p:cNvPr>
          <p:cNvCxnSpPr>
            <a:cxnSpLocks/>
          </p:cNvCxnSpPr>
          <p:nvPr/>
        </p:nvCxnSpPr>
        <p:spPr>
          <a:xfrm flipV="1">
            <a:off x="8957388" y="3116813"/>
            <a:ext cx="429208" cy="7416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" name="Imagem 33">
            <a:extLst>
              <a:ext uri="{FF2B5EF4-FFF2-40B4-BE49-F238E27FC236}">
                <a16:creationId xmlns:a16="http://schemas.microsoft.com/office/drawing/2014/main" id="{4FB7C9E8-B69E-2643-5351-9C8C1359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692" y="4363209"/>
            <a:ext cx="2438611" cy="670618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9FBF9442-D7E7-871B-B922-DB0B724BB48D}"/>
              </a:ext>
            </a:extLst>
          </p:cNvPr>
          <p:cNvCxnSpPr>
            <a:cxnSpLocks/>
          </p:cNvCxnSpPr>
          <p:nvPr/>
        </p:nvCxnSpPr>
        <p:spPr>
          <a:xfrm>
            <a:off x="9825135" y="3181678"/>
            <a:ext cx="83975" cy="1506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Imagem 38">
            <a:extLst>
              <a:ext uri="{FF2B5EF4-FFF2-40B4-BE49-F238E27FC236}">
                <a16:creationId xmlns:a16="http://schemas.microsoft.com/office/drawing/2014/main" id="{52CE00ED-4C1C-95B5-9E95-78F52D3AE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94" y="4969826"/>
            <a:ext cx="3901778" cy="388654"/>
          </a:xfrm>
          <a:prstGeom prst="rect">
            <a:avLst/>
          </a:prstGeom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67E923A-A2BE-D893-7767-9577D3545606}"/>
              </a:ext>
            </a:extLst>
          </p:cNvPr>
          <p:cNvCxnSpPr>
            <a:cxnSpLocks/>
          </p:cNvCxnSpPr>
          <p:nvPr/>
        </p:nvCxnSpPr>
        <p:spPr>
          <a:xfrm>
            <a:off x="4385477" y="2945921"/>
            <a:ext cx="2285956" cy="22182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4" name="Imagem 43">
            <a:extLst>
              <a:ext uri="{FF2B5EF4-FFF2-40B4-BE49-F238E27FC236}">
                <a16:creationId xmlns:a16="http://schemas.microsoft.com/office/drawing/2014/main" id="{4D2FB72B-FD57-04A1-8D7C-92FEE4FAD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06" y="5520686"/>
            <a:ext cx="1181265" cy="981212"/>
          </a:xfrm>
          <a:prstGeom prst="rect">
            <a:avLst/>
          </a:prstGeom>
        </p:spPr>
      </p:pic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5CE86458-4A65-9A0B-453D-144BD74AD454}"/>
              </a:ext>
            </a:extLst>
          </p:cNvPr>
          <p:cNvCxnSpPr>
            <a:cxnSpLocks/>
          </p:cNvCxnSpPr>
          <p:nvPr/>
        </p:nvCxnSpPr>
        <p:spPr>
          <a:xfrm flipH="1">
            <a:off x="7109972" y="5268895"/>
            <a:ext cx="170986" cy="5813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ED30DD36-2785-3984-9140-555012ED2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583" y="5484667"/>
            <a:ext cx="2514818" cy="693480"/>
          </a:xfrm>
          <a:prstGeom prst="rect">
            <a:avLst/>
          </a:prstGeom>
        </p:spPr>
      </p:pic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E0A5200B-1B98-3C39-4C32-8750E5D091CA}"/>
              </a:ext>
            </a:extLst>
          </p:cNvPr>
          <p:cNvCxnSpPr>
            <a:cxnSpLocks/>
          </p:cNvCxnSpPr>
          <p:nvPr/>
        </p:nvCxnSpPr>
        <p:spPr>
          <a:xfrm flipV="1">
            <a:off x="7210189" y="6011292"/>
            <a:ext cx="1081048" cy="1668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21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399661" y="1334719"/>
            <a:ext cx="113926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Ficará assim: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EC3730-3B9A-3438-ACD9-1362C6966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97" y="2205750"/>
            <a:ext cx="9966481" cy="305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046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399661" y="1334719"/>
            <a:ext cx="1139267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Ajuste para que os novos códigos fiquem na parte superior da programação: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B8A6D8-F0FA-1CF7-5FAA-D45CA0549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89" y="2570972"/>
            <a:ext cx="8074000" cy="27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46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399661" y="1334719"/>
            <a:ext cx="113926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Ficará assim: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D0C1215-7930-0315-5F92-BC0D8928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21" y="2177374"/>
            <a:ext cx="9368515" cy="30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452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VIDAS: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5286857-0D8A-7D1F-BA4F-6FA31DAC8223}"/>
              </a:ext>
            </a:extLst>
          </p:cNvPr>
          <p:cNvSpPr/>
          <p:nvPr/>
        </p:nvSpPr>
        <p:spPr>
          <a:xfrm>
            <a:off x="399661" y="1334719"/>
            <a:ext cx="1139267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Teste: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DE6F4F3-173A-CFA8-CF9B-09830A0F19ED}"/>
              </a:ext>
            </a:extLst>
          </p:cNvPr>
          <p:cNvGrpSpPr/>
          <p:nvPr/>
        </p:nvGrpSpPr>
        <p:grpSpPr>
          <a:xfrm>
            <a:off x="4226678" y="2700407"/>
            <a:ext cx="3880295" cy="1301219"/>
            <a:chOff x="7147159" y="4752508"/>
            <a:chExt cx="3880295" cy="130121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D7E1C71D-21FB-F792-42A2-44468F379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47159" y="4752508"/>
              <a:ext cx="3880295" cy="56534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9E48DF9-939F-54D0-4F05-2E18C0378F93}"/>
                </a:ext>
              </a:extLst>
            </p:cNvPr>
            <p:cNvSpPr/>
            <p:nvPr/>
          </p:nvSpPr>
          <p:spPr>
            <a:xfrm>
              <a:off x="7676154" y="5345841"/>
              <a:ext cx="3060711" cy="70788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4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Salva e Testar.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5864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GAME OVER: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C2E446-164C-5F9E-AA10-6F1EE393C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54" y="1457889"/>
            <a:ext cx="8527348" cy="42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307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GAME OVER: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9E48DF9-939F-54D0-4F05-2E18C0378F93}"/>
              </a:ext>
            </a:extLst>
          </p:cNvPr>
          <p:cNvSpPr/>
          <p:nvPr/>
        </p:nvSpPr>
        <p:spPr>
          <a:xfrm>
            <a:off x="4171384" y="5837538"/>
            <a:ext cx="3240247" cy="70788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Salvar e Testar.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176584-28BE-F62E-E115-5A62E480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530523"/>
            <a:ext cx="2943636" cy="895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A55553-9063-D7A0-C682-C1C66AA91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2908059"/>
            <a:ext cx="4153260" cy="11049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EE3A38E-EC83-7CCC-5F8B-83CAFB1BD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99" y="1188437"/>
            <a:ext cx="3156081" cy="343924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68CD4E1-1320-C95C-4185-9EDECA852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755" y="4119899"/>
            <a:ext cx="3398815" cy="129551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E75F145-710E-6B7D-6C3C-FFEC188D08BB}"/>
              </a:ext>
            </a:extLst>
          </p:cNvPr>
          <p:cNvSpPr/>
          <p:nvPr/>
        </p:nvSpPr>
        <p:spPr>
          <a:xfrm>
            <a:off x="3757246" y="143711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5EAFA12-CB09-1938-E411-B4DBB9A7B482}"/>
              </a:ext>
            </a:extLst>
          </p:cNvPr>
          <p:cNvSpPr/>
          <p:nvPr/>
        </p:nvSpPr>
        <p:spPr>
          <a:xfrm>
            <a:off x="4718272" y="312684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C472A1F-4328-6E98-37E5-072F7071E618}"/>
              </a:ext>
            </a:extLst>
          </p:cNvPr>
          <p:cNvSpPr/>
          <p:nvPr/>
        </p:nvSpPr>
        <p:spPr>
          <a:xfrm>
            <a:off x="8992820" y="181477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053618-9E3B-3ECD-2951-99B98E3EF818}"/>
              </a:ext>
            </a:extLst>
          </p:cNvPr>
          <p:cNvSpPr/>
          <p:nvPr/>
        </p:nvSpPr>
        <p:spPr>
          <a:xfrm>
            <a:off x="9741278" y="53912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4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441E595-8FE6-1958-C3B2-3EF7945B3871}"/>
              </a:ext>
            </a:extLst>
          </p:cNvPr>
          <p:cNvSpPr/>
          <p:nvPr/>
        </p:nvSpPr>
        <p:spPr>
          <a:xfrm>
            <a:off x="3626641" y="537587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5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74942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GAME OVER: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51474C-3C20-9059-E005-E884D5B1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70" y="1534979"/>
            <a:ext cx="1352739" cy="126700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CA85775-0B31-2A94-8694-DA0B9CC624A7}"/>
              </a:ext>
            </a:extLst>
          </p:cNvPr>
          <p:cNvSpPr/>
          <p:nvPr/>
        </p:nvSpPr>
        <p:spPr>
          <a:xfrm>
            <a:off x="485192" y="2999283"/>
            <a:ext cx="241662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Adicionar </a:t>
            </a:r>
          </a:p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Uma Sprite </a:t>
            </a:r>
          </a:p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botão: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F69A5ED-8DE0-5587-9207-37F122DF4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314" y="1715979"/>
            <a:ext cx="2953162" cy="90500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872D794-50AE-63DC-131B-07424CB33952}"/>
              </a:ext>
            </a:extLst>
          </p:cNvPr>
          <p:cNvSpPr/>
          <p:nvPr/>
        </p:nvSpPr>
        <p:spPr>
          <a:xfrm>
            <a:off x="3875314" y="3003039"/>
            <a:ext cx="2516155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Altere a propriedade TEXT do botão.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83EAC9A-340C-F2C4-92E9-C05BCAA16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8615" y="1661705"/>
            <a:ext cx="2743438" cy="101354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4B766F46-6D87-5233-A82C-8999B32AF479}"/>
              </a:ext>
            </a:extLst>
          </p:cNvPr>
          <p:cNvSpPr/>
          <p:nvPr/>
        </p:nvSpPr>
        <p:spPr>
          <a:xfrm>
            <a:off x="8148615" y="2801981"/>
            <a:ext cx="262824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Adicione um novo Evento.</a:t>
            </a:r>
          </a:p>
        </p:txBody>
      </p:sp>
    </p:spTree>
    <p:extLst>
      <p:ext uri="{BB962C8B-B14F-4D97-AF65-F5344CB8AC3E}">
        <p14:creationId xmlns:p14="http://schemas.microsoft.com/office/powerpoint/2010/main" val="4257945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80F529-4E4E-3C87-DAE2-2A68A449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87" y="1281535"/>
            <a:ext cx="5708108" cy="456915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A9ED542-7D4B-7DC2-DD4B-350D06FA3766}"/>
              </a:ext>
            </a:extLst>
          </p:cNvPr>
          <p:cNvSpPr/>
          <p:nvPr/>
        </p:nvSpPr>
        <p:spPr>
          <a:xfrm rot="8148094">
            <a:off x="9523737" y="2809026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109B0FD-5B71-5E81-9BE2-AB1DD46B3D62}"/>
              </a:ext>
            </a:extLst>
          </p:cNvPr>
          <p:cNvSpPr/>
          <p:nvPr/>
        </p:nvSpPr>
        <p:spPr>
          <a:xfrm>
            <a:off x="608894" y="1690062"/>
            <a:ext cx="3782229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DUPLO CLIQUE NA GRADE E ESCOLHA “MOSAICO” ou “TILEMAP”</a:t>
            </a:r>
          </a:p>
        </p:txBody>
      </p:sp>
    </p:spTree>
    <p:extLst>
      <p:ext uri="{BB962C8B-B14F-4D97-AF65-F5344CB8AC3E}">
        <p14:creationId xmlns:p14="http://schemas.microsoft.com/office/powerpoint/2010/main" val="146447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GAME OVER: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CA85775-0B31-2A94-8694-DA0B9CC624A7}"/>
              </a:ext>
            </a:extLst>
          </p:cNvPr>
          <p:cNvSpPr/>
          <p:nvPr/>
        </p:nvSpPr>
        <p:spPr>
          <a:xfrm>
            <a:off x="485192" y="2999283"/>
            <a:ext cx="241662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Adicionar </a:t>
            </a:r>
          </a:p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Evento para</a:t>
            </a:r>
          </a:p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botão:</a:t>
            </a:r>
            <a:endParaRPr lang="pt-BR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872D794-50AE-63DC-131B-07424CB33952}"/>
              </a:ext>
            </a:extLst>
          </p:cNvPr>
          <p:cNvSpPr/>
          <p:nvPr/>
        </p:nvSpPr>
        <p:spPr>
          <a:xfrm>
            <a:off x="3506380" y="2999283"/>
            <a:ext cx="251615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Quando Clicado.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81968C-BD98-7599-0CF1-12A8E7451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795971"/>
            <a:ext cx="1238423" cy="10764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7FF3A23-E105-E8C4-EBEB-1174E2DA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380" y="1795971"/>
            <a:ext cx="3254022" cy="8001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DC97314-BFC0-2B19-5B6A-0E1E32EA5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942" y="1795971"/>
            <a:ext cx="2006790" cy="53964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BEE48ED-ABE8-9837-A20F-AC217D1CD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619" y="3876446"/>
            <a:ext cx="1181265" cy="99073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37D78211-AED5-61E9-5F1B-168DFE21EA24}"/>
              </a:ext>
            </a:extLst>
          </p:cNvPr>
          <p:cNvSpPr/>
          <p:nvPr/>
        </p:nvSpPr>
        <p:spPr>
          <a:xfrm>
            <a:off x="7475817" y="2228671"/>
            <a:ext cx="275053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Adicione uma nova ação.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7849BC2-5285-5435-EF23-9F1D83A4BABF}"/>
              </a:ext>
            </a:extLst>
          </p:cNvPr>
          <p:cNvCxnSpPr>
            <a:cxnSpLocks/>
          </p:cNvCxnSpPr>
          <p:nvPr/>
        </p:nvCxnSpPr>
        <p:spPr>
          <a:xfrm flipV="1">
            <a:off x="2247640" y="2596140"/>
            <a:ext cx="1183368" cy="1533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8DDD6411-E916-DACF-4593-B78DA84F8B12}"/>
              </a:ext>
            </a:extLst>
          </p:cNvPr>
          <p:cNvCxnSpPr>
            <a:cxnSpLocks/>
          </p:cNvCxnSpPr>
          <p:nvPr/>
        </p:nvCxnSpPr>
        <p:spPr>
          <a:xfrm flipV="1">
            <a:off x="6244090" y="2334208"/>
            <a:ext cx="1183368" cy="1533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14327C1-480C-6A6C-4D5A-144C091998A0}"/>
              </a:ext>
            </a:extLst>
          </p:cNvPr>
          <p:cNvCxnSpPr>
            <a:cxnSpLocks/>
          </p:cNvCxnSpPr>
          <p:nvPr/>
        </p:nvCxnSpPr>
        <p:spPr>
          <a:xfrm>
            <a:off x="8657082" y="3350497"/>
            <a:ext cx="1410262" cy="7050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85D8CF1C-1CC8-5662-23CC-583AA501C2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325" y="5163596"/>
            <a:ext cx="3102026" cy="800169"/>
          </a:xfrm>
          <a:prstGeom prst="rect">
            <a:avLst/>
          </a:prstGeom>
        </p:spPr>
      </p:pic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DB3743D-B660-1556-7B05-7123DE350F16}"/>
              </a:ext>
            </a:extLst>
          </p:cNvPr>
          <p:cNvCxnSpPr>
            <a:cxnSpLocks/>
          </p:cNvCxnSpPr>
          <p:nvPr/>
        </p:nvCxnSpPr>
        <p:spPr>
          <a:xfrm flipH="1">
            <a:off x="9240706" y="4747420"/>
            <a:ext cx="826638" cy="416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23E12944-6B46-F8D8-9836-2C27B5CE2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866" y="4829507"/>
            <a:ext cx="3911030" cy="1135237"/>
          </a:xfrm>
          <a:prstGeom prst="rect">
            <a:avLst/>
          </a:prstGeom>
        </p:spPr>
      </p:pic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DB90B7F4-3503-108A-2B10-F61F0F253291}"/>
              </a:ext>
            </a:extLst>
          </p:cNvPr>
          <p:cNvCxnSpPr>
            <a:cxnSpLocks/>
          </p:cNvCxnSpPr>
          <p:nvPr/>
        </p:nvCxnSpPr>
        <p:spPr>
          <a:xfrm flipH="1">
            <a:off x="5589037" y="5430387"/>
            <a:ext cx="138335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2BDCD6FD-CDBA-18F9-0E27-DFD8956F574F}"/>
              </a:ext>
            </a:extLst>
          </p:cNvPr>
          <p:cNvSpPr/>
          <p:nvPr/>
        </p:nvSpPr>
        <p:spPr>
          <a:xfrm>
            <a:off x="3492565" y="5886480"/>
            <a:ext cx="333826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Escolha o Layout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D36931F-4A99-7076-F0E3-B70FDCF06354}"/>
              </a:ext>
            </a:extLst>
          </p:cNvPr>
          <p:cNvSpPr/>
          <p:nvPr/>
        </p:nvSpPr>
        <p:spPr>
          <a:xfrm>
            <a:off x="519325" y="5197070"/>
            <a:ext cx="1718099" cy="40011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Salvar e Testar.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14043C57-BC9E-C96C-55DE-FA547BD8BD97}"/>
              </a:ext>
            </a:extLst>
          </p:cNvPr>
          <p:cNvCxnSpPr>
            <a:cxnSpLocks/>
          </p:cNvCxnSpPr>
          <p:nvPr/>
        </p:nvCxnSpPr>
        <p:spPr>
          <a:xfrm flipH="1" flipV="1">
            <a:off x="2109207" y="5430387"/>
            <a:ext cx="997887" cy="3732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79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BAFD395-39C4-2872-B815-58A1746F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4" y="1240071"/>
            <a:ext cx="10214350" cy="465208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A9ED542-7D4B-7DC2-DD4B-350D06FA3766}"/>
              </a:ext>
            </a:extLst>
          </p:cNvPr>
          <p:cNvSpPr/>
          <p:nvPr/>
        </p:nvSpPr>
        <p:spPr>
          <a:xfrm rot="8148094">
            <a:off x="10279516" y="2221197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FB0476DE-38BC-A15D-68AF-82430F0A6CA6}"/>
              </a:ext>
            </a:extLst>
          </p:cNvPr>
          <p:cNvSpPr/>
          <p:nvPr/>
        </p:nvSpPr>
        <p:spPr>
          <a:xfrm rot="8148094">
            <a:off x="6733883" y="2893000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4ACCAF5-A539-8A14-BDDF-11A9EF580984}"/>
              </a:ext>
            </a:extLst>
          </p:cNvPr>
          <p:cNvSpPr/>
          <p:nvPr/>
        </p:nvSpPr>
        <p:spPr>
          <a:xfrm rot="8148094">
            <a:off x="10279517" y="430192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996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0FBF3B0-FF36-48EB-0F12-32F84ACF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006" y="1947799"/>
            <a:ext cx="3727575" cy="161831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A9ED542-7D4B-7DC2-DD4B-350D06FA3766}"/>
              </a:ext>
            </a:extLst>
          </p:cNvPr>
          <p:cNvSpPr/>
          <p:nvPr/>
        </p:nvSpPr>
        <p:spPr>
          <a:xfrm rot="8148094">
            <a:off x="4190566" y="224170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145A22E-2805-EFFA-0A1A-B55AD6293239}"/>
              </a:ext>
            </a:extLst>
          </p:cNvPr>
          <p:cNvSpPr/>
          <p:nvPr/>
        </p:nvSpPr>
        <p:spPr>
          <a:xfrm rot="8148094">
            <a:off x="4483150" y="2915187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D2A4F4B-C03E-D246-5444-5A13380A2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546" y="3778364"/>
            <a:ext cx="3730191" cy="177901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6EE75FD-F909-C70F-149A-606BBECDF490}"/>
              </a:ext>
            </a:extLst>
          </p:cNvPr>
          <p:cNvSpPr/>
          <p:nvPr/>
        </p:nvSpPr>
        <p:spPr>
          <a:xfrm rot="8148094">
            <a:off x="10455878" y="4050817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44561334-6CED-1443-2B75-EBA0F4C488AF}"/>
              </a:ext>
            </a:extLst>
          </p:cNvPr>
          <p:cNvSpPr/>
          <p:nvPr/>
        </p:nvSpPr>
        <p:spPr>
          <a:xfrm rot="8148094">
            <a:off x="10455878" y="4721378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61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58A326C-B7A6-DE49-4B38-8CAB78AF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68" y="1236681"/>
            <a:ext cx="9341798" cy="48470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62DD4C4-2F86-78A0-DD10-EDB5B129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1722056"/>
            <a:ext cx="1076475" cy="914528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CF9E727-34A2-37B7-5AEC-41F274066487}"/>
              </a:ext>
            </a:extLst>
          </p:cNvPr>
          <p:cNvSpPr/>
          <p:nvPr/>
        </p:nvSpPr>
        <p:spPr>
          <a:xfrm rot="8148094">
            <a:off x="1174657" y="123586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CE02A375-4B7B-276E-C1FE-30AB468A00BB}"/>
              </a:ext>
            </a:extLst>
          </p:cNvPr>
          <p:cNvSpPr/>
          <p:nvPr/>
        </p:nvSpPr>
        <p:spPr>
          <a:xfrm rot="8148094">
            <a:off x="2422149" y="4768091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490B4F2-FE7B-A542-BB85-9BEDE69C6BF0}"/>
              </a:ext>
            </a:extLst>
          </p:cNvPr>
          <p:cNvSpPr/>
          <p:nvPr/>
        </p:nvSpPr>
        <p:spPr>
          <a:xfrm rot="8148094">
            <a:off x="3621028" y="290313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889F0F8-88E4-5207-EF3C-57254D7D3BF2}"/>
              </a:ext>
            </a:extLst>
          </p:cNvPr>
          <p:cNvSpPr/>
          <p:nvPr/>
        </p:nvSpPr>
        <p:spPr>
          <a:xfrm rot="8148094">
            <a:off x="8711188" y="246860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90F21650-72CD-7379-29A3-F308C5C34A3C}"/>
              </a:ext>
            </a:extLst>
          </p:cNvPr>
          <p:cNvSpPr/>
          <p:nvPr/>
        </p:nvSpPr>
        <p:spPr>
          <a:xfrm rot="8148094">
            <a:off x="9473188" y="445761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ADD8E0FB-01FD-AD9E-4FF5-F99F46ADED5D}"/>
              </a:ext>
            </a:extLst>
          </p:cNvPr>
          <p:cNvSpPr/>
          <p:nvPr/>
        </p:nvSpPr>
        <p:spPr>
          <a:xfrm rot="8148094">
            <a:off x="9280148" y="142223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8CCBB938-65B7-FA43-38B6-C9DA9F1D5A3D}"/>
              </a:ext>
            </a:extLst>
          </p:cNvPr>
          <p:cNvSpPr/>
          <p:nvPr/>
        </p:nvSpPr>
        <p:spPr>
          <a:xfrm rot="8148094">
            <a:off x="8043914" y="4762947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0007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CRIANDO GRAVIDADE: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89C51B-2AD9-82B6-A503-245EF3CE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722056"/>
            <a:ext cx="1076475" cy="914528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2AF3228E-EB5B-096E-05E1-A0805391B28A}"/>
              </a:ext>
            </a:extLst>
          </p:cNvPr>
          <p:cNvSpPr/>
          <p:nvPr/>
        </p:nvSpPr>
        <p:spPr>
          <a:xfrm rot="8148094">
            <a:off x="1174657" y="123586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77E0344-F8CE-9D48-AD8F-ABE2D285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194" y="1405383"/>
            <a:ext cx="8597600" cy="44792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8E2106-768D-0415-BCD6-F9352503C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0" y="1478181"/>
            <a:ext cx="6729794" cy="3427410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060925E-AA25-157E-742E-4F38EC876B85}"/>
              </a:ext>
            </a:extLst>
          </p:cNvPr>
          <p:cNvSpPr/>
          <p:nvPr/>
        </p:nvSpPr>
        <p:spPr>
          <a:xfrm rot="8148094">
            <a:off x="3575498" y="4904660"/>
            <a:ext cx="1617761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520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4108C-621B-2A05-C302-05D702FB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930" y="1252095"/>
            <a:ext cx="8348709" cy="4628031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E647B47-C509-E9A8-0FFD-1F57E329D073}"/>
              </a:ext>
            </a:extLst>
          </p:cNvPr>
          <p:cNvSpPr/>
          <p:nvPr/>
        </p:nvSpPr>
        <p:spPr>
          <a:xfrm rot="8148094">
            <a:off x="2148811" y="383856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FFC37E1-CBE5-6A18-5ACA-692AEEF75513}"/>
              </a:ext>
            </a:extLst>
          </p:cNvPr>
          <p:cNvGrpSpPr/>
          <p:nvPr/>
        </p:nvGrpSpPr>
        <p:grpSpPr>
          <a:xfrm>
            <a:off x="5492267" y="2338417"/>
            <a:ext cx="3318280" cy="2455388"/>
            <a:chOff x="5492267" y="2338415"/>
            <a:chExt cx="3318280" cy="2455388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499110A7-9C13-DAF3-4C1D-42ADE6F43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2267" y="2338415"/>
              <a:ext cx="2949579" cy="2455388"/>
            </a:xfrm>
            <a:prstGeom prst="rect">
              <a:avLst/>
            </a:prstGeom>
          </p:spPr>
        </p:pic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8EC3E60D-0A27-5C75-D3CF-19EC49487C19}"/>
                </a:ext>
              </a:extLst>
            </p:cNvPr>
            <p:cNvSpPr/>
            <p:nvPr/>
          </p:nvSpPr>
          <p:spPr>
            <a:xfrm rot="8148094">
              <a:off x="7832139" y="2407235"/>
              <a:ext cx="978408" cy="484632"/>
            </a:xfrm>
            <a:prstGeom prst="rightArrow">
              <a:avLst/>
            </a:prstGeom>
            <a:solidFill>
              <a:srgbClr val="FF0000"/>
            </a:solidFill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highlight>
                  <a:srgbClr val="FF0000"/>
                </a:highlight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4C752F78-2CFA-288F-F952-97A1CAD3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804" y="2437650"/>
            <a:ext cx="2949579" cy="22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5E0DFF-1270-456B-1A02-EFC246A09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0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9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344F6E-8A10-8073-F11D-EECDF6E0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69" y="2082312"/>
            <a:ext cx="8383043" cy="3089127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1764BFB-38F3-4265-24B2-5AC4F13E3E45}"/>
              </a:ext>
            </a:extLst>
          </p:cNvPr>
          <p:cNvSpPr/>
          <p:nvPr/>
        </p:nvSpPr>
        <p:spPr>
          <a:xfrm rot="11970818">
            <a:off x="4191589" y="3781641"/>
            <a:ext cx="315994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61E4113-E29E-3F3E-5243-8ABCF019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238" y="2082311"/>
            <a:ext cx="8736807" cy="3089127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9810E2B-2465-5EC4-01BF-477E88786102}"/>
              </a:ext>
            </a:extLst>
          </p:cNvPr>
          <p:cNvSpPr/>
          <p:nvPr/>
        </p:nvSpPr>
        <p:spPr>
          <a:xfrm rot="11970818">
            <a:off x="3754708" y="3872548"/>
            <a:ext cx="315994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1544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C0E1E2A-1042-BF02-254F-9A389334F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26" y="2198308"/>
            <a:ext cx="9103342" cy="16421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1764BFB-38F3-4265-24B2-5AC4F13E3E45}"/>
              </a:ext>
            </a:extLst>
          </p:cNvPr>
          <p:cNvSpPr/>
          <p:nvPr/>
        </p:nvSpPr>
        <p:spPr>
          <a:xfrm rot="19393434">
            <a:off x="3460068" y="3559077"/>
            <a:ext cx="315994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244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36B5D22-DDBB-6D12-13AB-65C2DF4B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31" y="1137140"/>
            <a:ext cx="7762391" cy="522172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61764BFB-38F3-4265-24B2-5AC4F13E3E45}"/>
              </a:ext>
            </a:extLst>
          </p:cNvPr>
          <p:cNvSpPr/>
          <p:nvPr/>
        </p:nvSpPr>
        <p:spPr>
          <a:xfrm rot="19393434">
            <a:off x="774456" y="2979956"/>
            <a:ext cx="315994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644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DC817B-69EE-6A8B-634A-00E227C0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76" y="1310640"/>
            <a:ext cx="8896648" cy="46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05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DC4FDC-F6CF-4FE9-492F-2CCD5F24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" y="1197082"/>
            <a:ext cx="9576576" cy="48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06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80E307-CC02-CA4C-BA6C-0C3D7A66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4" y="1169257"/>
            <a:ext cx="9766747" cy="479370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493DBD7-2D3D-0835-BB58-905D7CC82E15}"/>
              </a:ext>
            </a:extLst>
          </p:cNvPr>
          <p:cNvSpPr/>
          <p:nvPr/>
        </p:nvSpPr>
        <p:spPr>
          <a:xfrm rot="673715">
            <a:off x="7639937" y="3568857"/>
            <a:ext cx="197317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922F80-6222-9DFE-6782-8C28F061C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1169256"/>
            <a:ext cx="3188213" cy="3309437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35DD9DF-5B11-629B-D37B-E17902EBD1CA}"/>
              </a:ext>
            </a:extLst>
          </p:cNvPr>
          <p:cNvSpPr/>
          <p:nvPr/>
        </p:nvSpPr>
        <p:spPr>
          <a:xfrm rot="12695855">
            <a:off x="2335131" y="3323795"/>
            <a:ext cx="197317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685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42BFBB-FBF6-A234-628C-C18BB8C7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476" y="1274313"/>
            <a:ext cx="9436658" cy="430937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493DBD7-2D3D-0835-BB58-905D7CC82E15}"/>
              </a:ext>
            </a:extLst>
          </p:cNvPr>
          <p:cNvSpPr/>
          <p:nvPr/>
        </p:nvSpPr>
        <p:spPr>
          <a:xfrm rot="18823539">
            <a:off x="7443994" y="2925045"/>
            <a:ext cx="197317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C073CA-28B8-BF95-543D-B9890C90C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526" y="1274313"/>
            <a:ext cx="3188213" cy="3309437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2D814DB-E35F-9295-6AD4-54E0ACE608B1}"/>
              </a:ext>
            </a:extLst>
          </p:cNvPr>
          <p:cNvSpPr/>
          <p:nvPr/>
        </p:nvSpPr>
        <p:spPr>
          <a:xfrm rot="12695855">
            <a:off x="2792332" y="3351787"/>
            <a:ext cx="197317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3481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0482D8A-C824-2FEB-B24B-5A8CDDD86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47" y="1087583"/>
            <a:ext cx="2110923" cy="42828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12D814DB-E35F-9295-6AD4-54E0ACE608B1}"/>
              </a:ext>
            </a:extLst>
          </p:cNvPr>
          <p:cNvSpPr/>
          <p:nvPr/>
        </p:nvSpPr>
        <p:spPr>
          <a:xfrm rot="12695855">
            <a:off x="2712029" y="2986671"/>
            <a:ext cx="1065282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B155FDF-8BFF-7C62-9607-DA357CD7D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55" y="1454335"/>
            <a:ext cx="2431032" cy="3949330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F55D9FFF-439D-546E-02B3-F6DBE6871F61}"/>
              </a:ext>
            </a:extLst>
          </p:cNvPr>
          <p:cNvSpPr/>
          <p:nvPr/>
        </p:nvSpPr>
        <p:spPr>
          <a:xfrm rot="12695855">
            <a:off x="6594619" y="2132699"/>
            <a:ext cx="1065282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53CBB8-28BC-9832-1B82-47E795100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516" y="1373784"/>
            <a:ext cx="2227619" cy="399661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32553235-A3E7-A371-3662-33E860FA5E86}"/>
              </a:ext>
            </a:extLst>
          </p:cNvPr>
          <p:cNvSpPr/>
          <p:nvPr/>
        </p:nvSpPr>
        <p:spPr>
          <a:xfrm rot="12695855">
            <a:off x="10163344" y="2360057"/>
            <a:ext cx="1065282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50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39249C-C91F-9DBE-58FD-6C361DB4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160" y="1342801"/>
            <a:ext cx="7856901" cy="428281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E647B47-C509-E9A8-0FFD-1F57E329D073}"/>
              </a:ext>
            </a:extLst>
          </p:cNvPr>
          <p:cNvSpPr/>
          <p:nvPr/>
        </p:nvSpPr>
        <p:spPr>
          <a:xfrm rot="9049956">
            <a:off x="2709545" y="3602520"/>
            <a:ext cx="3007566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BEE28F1-A195-F253-3430-24EAF78C9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26" y="2378017"/>
            <a:ext cx="4867954" cy="3705742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E31F5405-988B-3012-666E-8E2C9CDC27EB}"/>
              </a:ext>
            </a:extLst>
          </p:cNvPr>
          <p:cNvSpPr/>
          <p:nvPr/>
        </p:nvSpPr>
        <p:spPr>
          <a:xfrm rot="20109429">
            <a:off x="4752849" y="3850713"/>
            <a:ext cx="2114274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65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9CBB43-2815-09CE-B5FB-8429660F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5" y="1288605"/>
            <a:ext cx="5566570" cy="44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4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PROJETO: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7774C7-29AE-79FF-1012-CDC57DF9E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01" y="1238346"/>
            <a:ext cx="5660324" cy="484541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EEC3E40-EF7A-EADF-F709-F238E0AC7C9C}"/>
              </a:ext>
            </a:extLst>
          </p:cNvPr>
          <p:cNvSpPr/>
          <p:nvPr/>
        </p:nvSpPr>
        <p:spPr>
          <a:xfrm>
            <a:off x="4432040" y="1922106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82BEB87-3581-7832-7B58-FEFDA60B460E}"/>
              </a:ext>
            </a:extLst>
          </p:cNvPr>
          <p:cNvSpPr/>
          <p:nvPr/>
        </p:nvSpPr>
        <p:spPr>
          <a:xfrm rot="6650521">
            <a:off x="5877258" y="1754154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2C0C7F34-793B-1454-E75C-89DCBDD6C45D}"/>
              </a:ext>
            </a:extLst>
          </p:cNvPr>
          <p:cNvSpPr/>
          <p:nvPr/>
        </p:nvSpPr>
        <p:spPr>
          <a:xfrm rot="6650521">
            <a:off x="7304841" y="4329403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92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JOGADOR: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8D8CEC-B384-2001-EB7D-2F468022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49" y="1212269"/>
            <a:ext cx="9480902" cy="47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CAIXA ANIMADA: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38D8CEC-B384-2001-EB7D-2F468022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49" y="1212269"/>
            <a:ext cx="9480902" cy="47076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A42B92-563A-0902-0985-042DF4209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287" y="1434915"/>
            <a:ext cx="5404862" cy="4485037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CD7A613B-75B5-E92C-BBE0-DA2DD2AFCA42}"/>
              </a:ext>
            </a:extLst>
          </p:cNvPr>
          <p:cNvSpPr/>
          <p:nvPr/>
        </p:nvSpPr>
        <p:spPr>
          <a:xfrm rot="20109429">
            <a:off x="2812082" y="4754938"/>
            <a:ext cx="2114274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1D04567-D84E-CA34-1DB4-A8C5E58C9B57}"/>
              </a:ext>
            </a:extLst>
          </p:cNvPr>
          <p:cNvSpPr/>
          <p:nvPr/>
        </p:nvSpPr>
        <p:spPr>
          <a:xfrm rot="20109429">
            <a:off x="7216131" y="2926138"/>
            <a:ext cx="2114274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9C12357-CB4A-0B2B-7790-60B3AAEAF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94" y="1870244"/>
            <a:ext cx="11109438" cy="33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035D375-52BA-190C-A9E7-41794A012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54" y="1179822"/>
            <a:ext cx="7369505" cy="47725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CAIXA ANIMADA: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679CBDD-16DF-FF90-00A3-59706F2F3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81" y="1179822"/>
            <a:ext cx="3109229" cy="2987299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8A3CA6D-A676-E14D-4C7A-B93612DF343D}"/>
              </a:ext>
            </a:extLst>
          </p:cNvPr>
          <p:cNvSpPr/>
          <p:nvPr/>
        </p:nvSpPr>
        <p:spPr>
          <a:xfrm rot="20109429">
            <a:off x="7757306" y="2431154"/>
            <a:ext cx="2114274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9977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CAIXA ANIMADA: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2FCE053-5B4D-73F0-6680-0D51A9D9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981" y="1212773"/>
            <a:ext cx="5954431" cy="4948969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8AA11C8-8864-3551-EC65-978EE88D5D2D}"/>
              </a:ext>
            </a:extLst>
          </p:cNvPr>
          <p:cNvSpPr/>
          <p:nvPr/>
        </p:nvSpPr>
        <p:spPr>
          <a:xfrm>
            <a:off x="530240" y="3104446"/>
            <a:ext cx="46747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BOTÃO DIREITO</a:t>
            </a:r>
          </a:p>
        </p:txBody>
      </p:sp>
    </p:spTree>
    <p:extLst>
      <p:ext uri="{BB962C8B-B14F-4D97-AF65-F5344CB8AC3E}">
        <p14:creationId xmlns:p14="http://schemas.microsoft.com/office/powerpoint/2010/main" val="2012601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CAIXA ANIMADA: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8AA11C8-8864-3551-EC65-978EE88D5D2D}"/>
              </a:ext>
            </a:extLst>
          </p:cNvPr>
          <p:cNvSpPr/>
          <p:nvPr/>
        </p:nvSpPr>
        <p:spPr>
          <a:xfrm>
            <a:off x="1042622" y="2967335"/>
            <a:ext cx="20451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TESTE.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F0AC841-A850-E973-FA38-19620FEEC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55" y="1416452"/>
            <a:ext cx="4930567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7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TECLADO: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C328C3-9DC6-0714-1389-B53FBD897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32" y="1422127"/>
            <a:ext cx="5776461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9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ORGANIZANDO EVENTOS: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4A2B9D1-B861-25DE-A321-1C43AAFA6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147" y="1347893"/>
            <a:ext cx="8102913" cy="44364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AC9A82-0B41-23EC-E36B-6DE80A83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13" y="2696548"/>
            <a:ext cx="5197986" cy="29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14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07A3C9-0590-458C-8DEE-DE5BFEFEA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83" y="1358625"/>
            <a:ext cx="7534738" cy="24425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546276-5922-78C5-C156-F7A517474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88" y="2331943"/>
            <a:ext cx="6904318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A4FD732-668A-7E57-EEB7-287418A65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8" y="1142741"/>
            <a:ext cx="5806943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10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3E868E65-1B7A-6FEE-7D9C-0271E7B2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31" y="1452699"/>
            <a:ext cx="6700723" cy="473637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A3E20F-BA9A-30A3-E115-E062BAF87D47}"/>
              </a:ext>
            </a:extLst>
          </p:cNvPr>
          <p:cNvSpPr/>
          <p:nvPr/>
        </p:nvSpPr>
        <p:spPr>
          <a:xfrm>
            <a:off x="6499942" y="234218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E876E7-A251-E001-B7FF-99D8E4622F9C}"/>
              </a:ext>
            </a:extLst>
          </p:cNvPr>
          <p:cNvSpPr/>
          <p:nvPr/>
        </p:nvSpPr>
        <p:spPr>
          <a:xfrm>
            <a:off x="4420819" y="335831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7E7E949-11FD-9228-E047-A0A5F32C3C45}"/>
              </a:ext>
            </a:extLst>
          </p:cNvPr>
          <p:cNvSpPr/>
          <p:nvPr/>
        </p:nvSpPr>
        <p:spPr>
          <a:xfrm>
            <a:off x="4713209" y="526392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06E1850-B341-01A0-2259-5E878392035B}"/>
              </a:ext>
            </a:extLst>
          </p:cNvPr>
          <p:cNvSpPr/>
          <p:nvPr/>
        </p:nvSpPr>
        <p:spPr>
          <a:xfrm>
            <a:off x="7656941" y="41150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0792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PROJETO: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283EC8-A4D6-093B-C697-CF9574EC0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17" y="1476102"/>
            <a:ext cx="4944165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98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0C4A135-FD91-DFF8-FDC6-BE6FDB98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183" y="1248206"/>
            <a:ext cx="8535248" cy="34161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A3E20F-BA9A-30A3-E115-E062BAF87D47}"/>
              </a:ext>
            </a:extLst>
          </p:cNvPr>
          <p:cNvSpPr/>
          <p:nvPr/>
        </p:nvSpPr>
        <p:spPr>
          <a:xfrm>
            <a:off x="6164040" y="150242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E876E7-A251-E001-B7FF-99D8E4622F9C}"/>
              </a:ext>
            </a:extLst>
          </p:cNvPr>
          <p:cNvSpPr/>
          <p:nvPr/>
        </p:nvSpPr>
        <p:spPr>
          <a:xfrm>
            <a:off x="8321818" y="295626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854F385-F7A2-867A-0639-C8759ECBE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78" y="5238520"/>
            <a:ext cx="3719706" cy="69828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7132BC8-F3BC-7930-E44D-81B5870E3345}"/>
              </a:ext>
            </a:extLst>
          </p:cNvPr>
          <p:cNvSpPr/>
          <p:nvPr/>
        </p:nvSpPr>
        <p:spPr>
          <a:xfrm>
            <a:off x="8396463" y="491238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20969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8FAC9B8-D355-04F3-00FD-DB1310B0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716" y="1239365"/>
            <a:ext cx="4930567" cy="29796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A3E20F-BA9A-30A3-E115-E062BAF87D47}"/>
              </a:ext>
            </a:extLst>
          </p:cNvPr>
          <p:cNvSpPr/>
          <p:nvPr/>
        </p:nvSpPr>
        <p:spPr>
          <a:xfrm>
            <a:off x="5356568" y="174825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E876E7-A251-E001-B7FF-99D8E4622F9C}"/>
              </a:ext>
            </a:extLst>
          </p:cNvPr>
          <p:cNvSpPr/>
          <p:nvPr/>
        </p:nvSpPr>
        <p:spPr>
          <a:xfrm>
            <a:off x="7860739" y="31044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654D7D6-C471-8176-6839-2BDF46920B41}"/>
              </a:ext>
            </a:extLst>
          </p:cNvPr>
          <p:cNvSpPr/>
          <p:nvPr/>
        </p:nvSpPr>
        <p:spPr>
          <a:xfrm>
            <a:off x="1618416" y="4329433"/>
            <a:ext cx="92164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REPETIR PROCESSO PARA LADO</a:t>
            </a:r>
          </a:p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ESQUERDO.</a:t>
            </a:r>
          </a:p>
        </p:txBody>
      </p:sp>
    </p:spTree>
    <p:extLst>
      <p:ext uri="{BB962C8B-B14F-4D97-AF65-F5344CB8AC3E}">
        <p14:creationId xmlns:p14="http://schemas.microsoft.com/office/powerpoint/2010/main" val="1401475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B5B6AF1-D63E-8AC3-119C-FD97808D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338" y="1273560"/>
            <a:ext cx="5799323" cy="4884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6A3E20F-BA9A-30A3-E115-E062BAF87D47}"/>
              </a:ext>
            </a:extLst>
          </p:cNvPr>
          <p:cNvSpPr/>
          <p:nvPr/>
        </p:nvSpPr>
        <p:spPr>
          <a:xfrm>
            <a:off x="6725818" y="303000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E876E7-A251-E001-B7FF-99D8E4622F9C}"/>
              </a:ext>
            </a:extLst>
          </p:cNvPr>
          <p:cNvSpPr/>
          <p:nvPr/>
        </p:nvSpPr>
        <p:spPr>
          <a:xfrm>
            <a:off x="8280616" y="490808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5C35F7-C1BF-08FF-B920-9B253F022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545" y="1635601"/>
            <a:ext cx="6104141" cy="438214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055E33-939E-1B09-6F99-CC7962157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854" y="1239591"/>
            <a:ext cx="6530906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7055E33-939E-1B09-6F99-CC7962157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88" y="1177034"/>
            <a:ext cx="6530906" cy="47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F735DB-A0CE-1BC5-01A6-09D12B69D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7" y="1220030"/>
            <a:ext cx="7430144" cy="41380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0CC49D6-844E-0BF9-DE8D-881031FC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19" y="2688278"/>
            <a:ext cx="5038923" cy="30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 (WASD):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097BD9-16A4-7E6E-EE60-06DA74A8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441" y="1374688"/>
            <a:ext cx="6630262" cy="45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258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91CAB-009A-D3A6-5349-704DD91B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23" y="1225233"/>
            <a:ext cx="7816554" cy="46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9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F63992-DB4C-AF17-26DF-21BA5834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933" y="1744834"/>
            <a:ext cx="10082134" cy="336833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EC9791-920D-4212-783B-AEBC02082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19" y="4922145"/>
            <a:ext cx="5788598" cy="13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8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201BB2-96EC-9CAC-EF71-B29686E9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20" y="1402821"/>
            <a:ext cx="8692530" cy="40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0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B90C41-3C71-98CA-9243-AC7AAAEE8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332028"/>
            <a:ext cx="4458322" cy="15813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CABDB9-5238-1609-B6DB-43149355C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06" y="2913399"/>
            <a:ext cx="3817951" cy="152413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FFE91A0-A7DF-842B-848B-B9F8A5AD3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208" y="2249528"/>
            <a:ext cx="6035898" cy="166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D3717F-E719-5A7D-3DE4-A7A02FB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334" y="1270680"/>
            <a:ext cx="8637120" cy="459086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86CC73C-7389-6EDE-5EA9-7BCDCAEF3C82}"/>
              </a:ext>
            </a:extLst>
          </p:cNvPr>
          <p:cNvSpPr/>
          <p:nvPr/>
        </p:nvSpPr>
        <p:spPr>
          <a:xfrm>
            <a:off x="1422766" y="3247253"/>
            <a:ext cx="93166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868F97D-44EC-3E68-9A5F-89D7147B98D0}"/>
              </a:ext>
            </a:extLst>
          </p:cNvPr>
          <p:cNvSpPr/>
          <p:nvPr/>
        </p:nvSpPr>
        <p:spPr>
          <a:xfrm>
            <a:off x="9092529" y="1884984"/>
            <a:ext cx="93166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endParaRPr lang="pt-BR" sz="115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54A441-2831-A367-C520-BB2681913AFE}"/>
              </a:ext>
            </a:extLst>
          </p:cNvPr>
          <p:cNvSpPr/>
          <p:nvPr/>
        </p:nvSpPr>
        <p:spPr>
          <a:xfrm>
            <a:off x="9120520" y="4452543"/>
            <a:ext cx="93166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15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24606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F69F4A-541A-3658-4D5F-0FDF1A57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021" y="1229398"/>
            <a:ext cx="7445385" cy="48543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2F058C8-AE7F-38AB-433B-0180C0DB44D5}"/>
              </a:ext>
            </a:extLst>
          </p:cNvPr>
          <p:cNvSpPr/>
          <p:nvPr/>
        </p:nvSpPr>
        <p:spPr>
          <a:xfrm>
            <a:off x="3431008" y="497949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DDBE5F9-0CC3-4C9A-2E6C-0CB58B9B66DC}"/>
              </a:ext>
            </a:extLst>
          </p:cNvPr>
          <p:cNvSpPr/>
          <p:nvPr/>
        </p:nvSpPr>
        <p:spPr>
          <a:xfrm>
            <a:off x="4152122" y="5327780"/>
            <a:ext cx="307911" cy="300822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1C8E775-669B-DC4F-810E-F6D8C3D82A8F}"/>
              </a:ext>
            </a:extLst>
          </p:cNvPr>
          <p:cNvSpPr/>
          <p:nvPr/>
        </p:nvSpPr>
        <p:spPr>
          <a:xfrm>
            <a:off x="4192170" y="21811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DDEA8CE-6716-B665-7E70-92C04B2B0920}"/>
              </a:ext>
            </a:extLst>
          </p:cNvPr>
          <p:cNvSpPr/>
          <p:nvPr/>
        </p:nvSpPr>
        <p:spPr>
          <a:xfrm>
            <a:off x="5405150" y="31044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97512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F1B545-6CAF-1BCD-2C36-FA8F3439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98" y="1578807"/>
            <a:ext cx="10596148" cy="21145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E389AEC-1C1E-D813-420A-B76DC1DF735D}"/>
              </a:ext>
            </a:extLst>
          </p:cNvPr>
          <p:cNvSpPr/>
          <p:nvPr/>
        </p:nvSpPr>
        <p:spPr>
          <a:xfrm>
            <a:off x="865298" y="4049686"/>
            <a:ext cx="104613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SUB-CATEGORIAS DE MOVIMENTOS</a:t>
            </a:r>
          </a:p>
        </p:txBody>
      </p:sp>
    </p:spTree>
    <p:extLst>
      <p:ext uri="{BB962C8B-B14F-4D97-AF65-F5344CB8AC3E}">
        <p14:creationId xmlns:p14="http://schemas.microsoft.com/office/powerpoint/2010/main" val="3392386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5504A9-1701-981D-00E0-F989D27F1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285" y="1113796"/>
            <a:ext cx="5959356" cy="508298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2F313FE-4FC4-BCBF-5F9D-A0A1955389D7}"/>
              </a:ext>
            </a:extLst>
          </p:cNvPr>
          <p:cNvSpPr/>
          <p:nvPr/>
        </p:nvSpPr>
        <p:spPr>
          <a:xfrm>
            <a:off x="3624278" y="46747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D99F5BC-87A1-AF7D-A49C-2304A6D384AB}"/>
              </a:ext>
            </a:extLst>
          </p:cNvPr>
          <p:cNvSpPr/>
          <p:nvPr/>
        </p:nvSpPr>
        <p:spPr>
          <a:xfrm>
            <a:off x="4160001" y="496875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B4A6490-1A94-215F-A50E-060D4BA79B87}"/>
              </a:ext>
            </a:extLst>
          </p:cNvPr>
          <p:cNvSpPr/>
          <p:nvPr/>
        </p:nvSpPr>
        <p:spPr>
          <a:xfrm>
            <a:off x="6650505" y="436995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FEC05512-7927-5C1D-E2DF-713F34DA878D}"/>
              </a:ext>
            </a:extLst>
          </p:cNvPr>
          <p:cNvSpPr/>
          <p:nvPr/>
        </p:nvSpPr>
        <p:spPr>
          <a:xfrm>
            <a:off x="7186229" y="466395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56C5578-EEB5-4DB0-2269-45A784FA2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6" y="1672574"/>
            <a:ext cx="4245514" cy="118903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995D9E1A-1553-8DEB-1DF3-D86340582558}"/>
              </a:ext>
            </a:extLst>
          </p:cNvPr>
          <p:cNvSpPr/>
          <p:nvPr/>
        </p:nvSpPr>
        <p:spPr>
          <a:xfrm>
            <a:off x="2250492" y="1406038"/>
            <a:ext cx="3748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52B48C38-B282-4B9C-07E3-C10DF1220BBE}"/>
              </a:ext>
            </a:extLst>
          </p:cNvPr>
          <p:cNvSpPr/>
          <p:nvPr/>
        </p:nvSpPr>
        <p:spPr>
          <a:xfrm>
            <a:off x="2095617" y="2127591"/>
            <a:ext cx="684597" cy="3711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6FDC875-44F7-6498-9B8C-A2D3BC8ED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75" y="3033699"/>
            <a:ext cx="3217296" cy="225958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65FEB08-68B6-9199-4BFF-BC38DCE1F53A}"/>
              </a:ext>
            </a:extLst>
          </p:cNvPr>
          <p:cNvSpPr/>
          <p:nvPr/>
        </p:nvSpPr>
        <p:spPr>
          <a:xfrm>
            <a:off x="937986" y="2744977"/>
            <a:ext cx="3748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58B555B8-5558-C7F1-8565-ACA035DA7912}"/>
              </a:ext>
            </a:extLst>
          </p:cNvPr>
          <p:cNvSpPr/>
          <p:nvPr/>
        </p:nvSpPr>
        <p:spPr>
          <a:xfrm>
            <a:off x="783111" y="3466530"/>
            <a:ext cx="684597" cy="3711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BD6B8B1-8253-97DF-7BF2-08686285F7AA}"/>
              </a:ext>
            </a:extLst>
          </p:cNvPr>
          <p:cNvSpPr/>
          <p:nvPr/>
        </p:nvSpPr>
        <p:spPr>
          <a:xfrm>
            <a:off x="1506763" y="3740622"/>
            <a:ext cx="3748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A862253D-8C4C-0FB3-8E34-232F1DA762C7}"/>
              </a:ext>
            </a:extLst>
          </p:cNvPr>
          <p:cNvSpPr/>
          <p:nvPr/>
        </p:nvSpPr>
        <p:spPr>
          <a:xfrm rot="10088105">
            <a:off x="2354431" y="3943502"/>
            <a:ext cx="684597" cy="37110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5806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MOVIMENTOS: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9886B5-4E33-ED83-DC3D-8C182F23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4" y="1450687"/>
            <a:ext cx="9372023" cy="97080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FF61B8E-775A-022B-679A-EF678507C7E1}"/>
              </a:ext>
            </a:extLst>
          </p:cNvPr>
          <p:cNvSpPr/>
          <p:nvPr/>
        </p:nvSpPr>
        <p:spPr>
          <a:xfrm>
            <a:off x="9966536" y="135270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E373F22-E60A-D0BB-83D6-B7FBCD8757D7}"/>
              </a:ext>
            </a:extLst>
          </p:cNvPr>
          <p:cNvSpPr/>
          <p:nvPr/>
        </p:nvSpPr>
        <p:spPr>
          <a:xfrm rot="10418028">
            <a:off x="8894391" y="1657623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860E16D-7854-D8A1-0D73-8188A2E2D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623" y="2549712"/>
            <a:ext cx="3581900" cy="1981477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C3AFED36-C51E-5024-E6AC-2A05229382C7}"/>
              </a:ext>
            </a:extLst>
          </p:cNvPr>
          <p:cNvSpPr/>
          <p:nvPr/>
        </p:nvSpPr>
        <p:spPr>
          <a:xfrm>
            <a:off x="5193067" y="28882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864F517-1511-1DCE-BA6F-DE816568667A}"/>
              </a:ext>
            </a:extLst>
          </p:cNvPr>
          <p:cNvSpPr/>
          <p:nvPr/>
        </p:nvSpPr>
        <p:spPr>
          <a:xfrm rot="10418028">
            <a:off x="4285154" y="349311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E6B92D3-30F4-7533-5717-A927DEF08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141" y="2678257"/>
            <a:ext cx="3581900" cy="20167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CF23920-AE0A-ADE6-78B7-43812392F902}"/>
              </a:ext>
            </a:extLst>
          </p:cNvPr>
          <p:cNvSpPr/>
          <p:nvPr/>
        </p:nvSpPr>
        <p:spPr>
          <a:xfrm>
            <a:off x="9896651" y="306062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68DF0D7D-5970-D3FA-368E-86B8C75A62A7}"/>
              </a:ext>
            </a:extLst>
          </p:cNvPr>
          <p:cNvSpPr/>
          <p:nvPr/>
        </p:nvSpPr>
        <p:spPr>
          <a:xfrm rot="10418028">
            <a:off x="8964274" y="344657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000CCA5-5C0E-477E-4BD4-3F5533FC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07" y="4616151"/>
            <a:ext cx="3024814" cy="1582324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810DB9E6-4341-DDD9-F561-8141F990470F}"/>
              </a:ext>
            </a:extLst>
          </p:cNvPr>
          <p:cNvSpPr/>
          <p:nvPr/>
        </p:nvSpPr>
        <p:spPr>
          <a:xfrm>
            <a:off x="6172150" y="466233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09F3DF3A-E33D-D3B2-9DDB-104F30B37D64}"/>
              </a:ext>
            </a:extLst>
          </p:cNvPr>
          <p:cNvSpPr/>
          <p:nvPr/>
        </p:nvSpPr>
        <p:spPr>
          <a:xfrm rot="10418028">
            <a:off x="5264237" y="526718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06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 AÇÕES: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DC143B-5058-0AFE-A891-0958FD7B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289" y="1129068"/>
            <a:ext cx="6383375" cy="52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5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AD0511-9E71-B7F2-DBA5-CC905EA4A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6" y="1344820"/>
            <a:ext cx="5230130" cy="241541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6096000" y="883155"/>
            <a:ext cx="4538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 – dois cliques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5180808" y="121117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B771423-0DA8-0604-691E-044BE916B0CD}"/>
              </a:ext>
            </a:extLst>
          </p:cNvPr>
          <p:cNvSpPr/>
          <p:nvPr/>
        </p:nvSpPr>
        <p:spPr>
          <a:xfrm>
            <a:off x="6017974" y="248537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7E8DB5F-5C46-5D2F-7312-EB3F65EA8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131" y="2485373"/>
            <a:ext cx="4789753" cy="125665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E4AB9DD-053C-F51A-443A-A7E31BF9E5C0}"/>
              </a:ext>
            </a:extLst>
          </p:cNvPr>
          <p:cNvSpPr/>
          <p:nvPr/>
        </p:nvSpPr>
        <p:spPr>
          <a:xfrm rot="10418028">
            <a:off x="5030054" y="289161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DB0CAF93-9ADB-DF9C-15C5-729A5824D2C2}"/>
              </a:ext>
            </a:extLst>
          </p:cNvPr>
          <p:cNvSpPr/>
          <p:nvPr/>
        </p:nvSpPr>
        <p:spPr>
          <a:xfrm rot="10418028">
            <a:off x="1950951" y="3320825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8E2568C-5E40-228F-AB68-F871E0BB61AF}"/>
              </a:ext>
            </a:extLst>
          </p:cNvPr>
          <p:cNvSpPr/>
          <p:nvPr/>
        </p:nvSpPr>
        <p:spPr>
          <a:xfrm>
            <a:off x="2843878" y="283886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833437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3C70E62-E5CE-A82D-9D1C-C9D714E4C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469" y="1297351"/>
            <a:ext cx="8025534" cy="45180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5296512" y="101162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4397037" y="139757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CAE61116-CBF7-BBF3-954D-8F14C6B919ED}"/>
              </a:ext>
            </a:extLst>
          </p:cNvPr>
          <p:cNvSpPr/>
          <p:nvPr/>
        </p:nvSpPr>
        <p:spPr>
          <a:xfrm rot="10418028">
            <a:off x="6001902" y="2330631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428EA2-85A1-94BD-7F0F-1D3793F7E4A8}"/>
              </a:ext>
            </a:extLst>
          </p:cNvPr>
          <p:cNvSpPr/>
          <p:nvPr/>
        </p:nvSpPr>
        <p:spPr>
          <a:xfrm>
            <a:off x="7004162" y="194468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4A7A48BE-8357-32E3-4E1D-FDC9920980BB}"/>
              </a:ext>
            </a:extLst>
          </p:cNvPr>
          <p:cNvSpPr/>
          <p:nvPr/>
        </p:nvSpPr>
        <p:spPr>
          <a:xfrm rot="5400000">
            <a:off x="6538933" y="1537726"/>
            <a:ext cx="230967" cy="5165783"/>
          </a:xfrm>
          <a:prstGeom prst="rightBrace">
            <a:avLst>
              <a:gd name="adj1" fmla="val 8333"/>
              <a:gd name="adj2" fmla="val 48916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008E003E-8EFB-9881-9730-30CEF4788204}"/>
              </a:ext>
            </a:extLst>
          </p:cNvPr>
          <p:cNvSpPr/>
          <p:nvPr/>
        </p:nvSpPr>
        <p:spPr>
          <a:xfrm rot="13535013">
            <a:off x="6603623" y="4397314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88ABA8C-D530-3C52-18A1-4175C0BF55D1}"/>
              </a:ext>
            </a:extLst>
          </p:cNvPr>
          <p:cNvSpPr/>
          <p:nvPr/>
        </p:nvSpPr>
        <p:spPr>
          <a:xfrm>
            <a:off x="7644270" y="42357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7364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435CA5E-BD18-B494-BAAF-232068B9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6" y="1171935"/>
            <a:ext cx="5085184" cy="43269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6357701" y="2972420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5294498" y="3290229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E2F684C-8881-AEBD-D0F9-7A9BB84A4236}"/>
              </a:ext>
            </a:extLst>
          </p:cNvPr>
          <p:cNvSpPr/>
          <p:nvPr/>
        </p:nvSpPr>
        <p:spPr>
          <a:xfrm rot="11981980">
            <a:off x="5246920" y="3842587"/>
            <a:ext cx="852403" cy="4173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2A173A9-06D6-5646-5F48-5C5BB05D4101}"/>
              </a:ext>
            </a:extLst>
          </p:cNvPr>
          <p:cNvSpPr/>
          <p:nvPr/>
        </p:nvSpPr>
        <p:spPr>
          <a:xfrm>
            <a:off x="6294800" y="3856876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57624E6-0A98-E514-CF98-7527180C1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337" y="1222711"/>
            <a:ext cx="2561398" cy="263416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0D1B650-62B0-EE3E-79DD-407FD0D6B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196" y="3994931"/>
            <a:ext cx="2280889" cy="13748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F978E55-8870-D72B-842B-6546E551E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30" y="5143337"/>
            <a:ext cx="2295845" cy="1352739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C4C198-0B72-B630-8718-49C0BEBC250B}"/>
              </a:ext>
            </a:extLst>
          </p:cNvPr>
          <p:cNvSpPr/>
          <p:nvPr/>
        </p:nvSpPr>
        <p:spPr>
          <a:xfrm>
            <a:off x="10232318" y="1939739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F3FB88ED-CB41-7DA9-E705-EA9EB56842CE}"/>
              </a:ext>
            </a:extLst>
          </p:cNvPr>
          <p:cNvSpPr/>
          <p:nvPr/>
        </p:nvSpPr>
        <p:spPr>
          <a:xfrm rot="11981980">
            <a:off x="9280586" y="2093293"/>
            <a:ext cx="852403" cy="4173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D82A254-2DE9-693F-599B-963B5F6231B0}"/>
              </a:ext>
            </a:extLst>
          </p:cNvPr>
          <p:cNvSpPr/>
          <p:nvPr/>
        </p:nvSpPr>
        <p:spPr>
          <a:xfrm>
            <a:off x="11049355" y="3929682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879DBA2D-BAB7-50A5-0CF2-A9591B36D6A6}"/>
              </a:ext>
            </a:extLst>
          </p:cNvPr>
          <p:cNvSpPr/>
          <p:nvPr/>
        </p:nvSpPr>
        <p:spPr>
          <a:xfrm rot="8276364">
            <a:off x="10318524" y="4341985"/>
            <a:ext cx="852403" cy="4173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3421785-65A5-3451-2D3D-E63FAA0883D9}"/>
              </a:ext>
            </a:extLst>
          </p:cNvPr>
          <p:cNvSpPr/>
          <p:nvPr/>
        </p:nvSpPr>
        <p:spPr>
          <a:xfrm rot="11981980">
            <a:off x="8554132" y="5892579"/>
            <a:ext cx="852403" cy="41730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2548550-ED46-5A7F-73E5-CC8512A8615D}"/>
              </a:ext>
            </a:extLst>
          </p:cNvPr>
          <p:cNvSpPr/>
          <p:nvPr/>
        </p:nvSpPr>
        <p:spPr>
          <a:xfrm>
            <a:off x="9576525" y="5682814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8891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5733A9E-5A7A-53EB-340B-4277586D2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88" y="1277207"/>
            <a:ext cx="8021169" cy="315321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6741509" y="1471253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5868598" y="1724268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E2F684C-8881-AEBD-D0F9-7A9BB84A4236}"/>
              </a:ext>
            </a:extLst>
          </p:cNvPr>
          <p:cNvSpPr/>
          <p:nvPr/>
        </p:nvSpPr>
        <p:spPr>
          <a:xfrm rot="13331699">
            <a:off x="5430784" y="4345729"/>
            <a:ext cx="552040" cy="34510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2A173A9-06D6-5646-5F48-5C5BB05D4101}"/>
              </a:ext>
            </a:extLst>
          </p:cNvPr>
          <p:cNvSpPr/>
          <p:nvPr/>
        </p:nvSpPr>
        <p:spPr>
          <a:xfrm>
            <a:off x="6027194" y="4101220"/>
            <a:ext cx="46673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9CAE28BC-57EB-EA0B-5166-B37B641CD248}"/>
              </a:ext>
            </a:extLst>
          </p:cNvPr>
          <p:cNvSpPr/>
          <p:nvPr/>
        </p:nvSpPr>
        <p:spPr>
          <a:xfrm rot="16200000">
            <a:off x="5506111" y="1422286"/>
            <a:ext cx="190750" cy="5548619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52971E9-5602-8B7D-0E9F-8995AF462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9038" y="1262917"/>
            <a:ext cx="1974390" cy="2424434"/>
          </a:xfrm>
          <a:prstGeom prst="rect">
            <a:avLst/>
          </a:prstGeom>
        </p:spPr>
      </p:pic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17BE768F-08CD-CD52-9B3B-C20B13C27597}"/>
              </a:ext>
            </a:extLst>
          </p:cNvPr>
          <p:cNvSpPr/>
          <p:nvPr/>
        </p:nvSpPr>
        <p:spPr>
          <a:xfrm rot="10418028">
            <a:off x="10754476" y="1469645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F6040E26-A20A-A9DB-4D28-4A7DA2DE83B5}"/>
              </a:ext>
            </a:extLst>
          </p:cNvPr>
          <p:cNvSpPr/>
          <p:nvPr/>
        </p:nvSpPr>
        <p:spPr>
          <a:xfrm rot="10418028">
            <a:off x="10910192" y="3061518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749496A-D8F5-399F-33EE-632D1856F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279" y="3916095"/>
            <a:ext cx="2101066" cy="2556171"/>
          </a:xfrm>
          <a:prstGeom prst="rect">
            <a:avLst/>
          </a:prstGeom>
        </p:spPr>
      </p:pic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D7722FDA-33E3-4428-366B-5F94360EC099}"/>
              </a:ext>
            </a:extLst>
          </p:cNvPr>
          <p:cNvSpPr/>
          <p:nvPr/>
        </p:nvSpPr>
        <p:spPr>
          <a:xfrm rot="10418028">
            <a:off x="9975435" y="4398768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eta: para a Direita 27">
            <a:extLst>
              <a:ext uri="{FF2B5EF4-FFF2-40B4-BE49-F238E27FC236}">
                <a16:creationId xmlns:a16="http://schemas.microsoft.com/office/drawing/2014/main" id="{7FC4F9B1-E453-07CF-ADA4-C6606FDFAEE2}"/>
              </a:ext>
            </a:extLst>
          </p:cNvPr>
          <p:cNvSpPr/>
          <p:nvPr/>
        </p:nvSpPr>
        <p:spPr>
          <a:xfrm rot="10418028">
            <a:off x="10180032" y="5929151"/>
            <a:ext cx="852403" cy="4173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89E2A30-414E-24AE-229F-8ED5406920D4}"/>
              </a:ext>
            </a:extLst>
          </p:cNvPr>
          <p:cNvSpPr/>
          <p:nvPr/>
        </p:nvSpPr>
        <p:spPr>
          <a:xfrm>
            <a:off x="3444722" y="5159904"/>
            <a:ext cx="465217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Carregar arte porco</a:t>
            </a:r>
          </a:p>
          <a:p>
            <a:pPr algn="ctr"/>
            <a:r>
              <a:rPr lang="pt-BR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</a:t>
            </a:r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detalhes.</a:t>
            </a:r>
            <a:endParaRPr lang="pt-B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5650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25712FB-8B8D-C1A7-C9A3-8F543CDB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409476"/>
            <a:ext cx="6496957" cy="227679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7820595" y="221467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6648098" y="260062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E2F684C-8881-AEBD-D0F9-7A9BB84A4236}"/>
              </a:ext>
            </a:extLst>
          </p:cNvPr>
          <p:cNvSpPr/>
          <p:nvPr/>
        </p:nvSpPr>
        <p:spPr>
          <a:xfrm rot="11981980">
            <a:off x="2757938" y="1802889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2A173A9-06D6-5646-5F48-5C5BB05D4101}"/>
              </a:ext>
            </a:extLst>
          </p:cNvPr>
          <p:cNvSpPr/>
          <p:nvPr/>
        </p:nvSpPr>
        <p:spPr>
          <a:xfrm>
            <a:off x="3423910" y="129134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5DD084E-5830-5B32-160F-151B2BD2E522}"/>
              </a:ext>
            </a:extLst>
          </p:cNvPr>
          <p:cNvSpPr/>
          <p:nvPr/>
        </p:nvSpPr>
        <p:spPr>
          <a:xfrm rot="1791499">
            <a:off x="6214686" y="4395096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DC742C-C6B1-7CF6-568F-C0C0402F1866}"/>
              </a:ext>
            </a:extLst>
          </p:cNvPr>
          <p:cNvSpPr/>
          <p:nvPr/>
        </p:nvSpPr>
        <p:spPr>
          <a:xfrm>
            <a:off x="7650358" y="1445232"/>
            <a:ext cx="387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Marque o porco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45AFB3-5FD8-8CBE-B1D0-D9A49550A3C2}"/>
              </a:ext>
            </a:extLst>
          </p:cNvPr>
          <p:cNvSpPr/>
          <p:nvPr/>
        </p:nvSpPr>
        <p:spPr>
          <a:xfrm>
            <a:off x="5891122" y="455880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416B3BA-6641-4EBD-CA9A-E12F4207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288" y="3686269"/>
            <a:ext cx="3596410" cy="26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4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19B4B8-E6E0-08A9-7990-EE466BFB7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59" y="1184988"/>
            <a:ext cx="4131277" cy="5263788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E168430-5E2C-B3F3-6F7C-9A78A2EA5BDF}"/>
              </a:ext>
            </a:extLst>
          </p:cNvPr>
          <p:cNvSpPr/>
          <p:nvPr/>
        </p:nvSpPr>
        <p:spPr>
          <a:xfrm rot="8148094">
            <a:off x="8089640" y="1688841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AF49594-0F5B-6DA1-57B4-D44DB29E25B8}"/>
              </a:ext>
            </a:extLst>
          </p:cNvPr>
          <p:cNvSpPr/>
          <p:nvPr/>
        </p:nvSpPr>
        <p:spPr>
          <a:xfrm rot="1521783">
            <a:off x="5261875" y="2396892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02CE262-7CEF-E841-9DC3-B7BA7A9E73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84" b="60495"/>
          <a:stretch/>
        </p:blipFill>
        <p:spPr>
          <a:xfrm>
            <a:off x="608894" y="1685759"/>
            <a:ext cx="4561594" cy="3240803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A9ED542-7D4B-7DC2-DD4B-350D06FA3766}"/>
              </a:ext>
            </a:extLst>
          </p:cNvPr>
          <p:cNvSpPr/>
          <p:nvPr/>
        </p:nvSpPr>
        <p:spPr>
          <a:xfrm rot="8148094">
            <a:off x="2941804" y="2825405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AE6DD2D4-962B-5802-9352-4B2297890C51}"/>
              </a:ext>
            </a:extLst>
          </p:cNvPr>
          <p:cNvSpPr/>
          <p:nvPr/>
        </p:nvSpPr>
        <p:spPr>
          <a:xfrm rot="8148094">
            <a:off x="3169741" y="3574566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0AB8D79-0E36-2330-3DCC-A89361EDDA06}"/>
              </a:ext>
            </a:extLst>
          </p:cNvPr>
          <p:cNvSpPr/>
          <p:nvPr/>
        </p:nvSpPr>
        <p:spPr>
          <a:xfrm rot="8148094">
            <a:off x="8419209" y="2230248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9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AB2033A-88B6-7AE8-38C0-57826CDF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34" y="1180786"/>
            <a:ext cx="6230219" cy="44964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7618908" y="331568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0418028">
            <a:off x="6616648" y="3701635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E2F684C-8881-AEBD-D0F9-7A9BB84A4236}"/>
              </a:ext>
            </a:extLst>
          </p:cNvPr>
          <p:cNvSpPr/>
          <p:nvPr/>
        </p:nvSpPr>
        <p:spPr>
          <a:xfrm rot="9777766">
            <a:off x="2395973" y="427550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2A173A9-06D6-5646-5F48-5C5BB05D4101}"/>
              </a:ext>
            </a:extLst>
          </p:cNvPr>
          <p:cNvSpPr/>
          <p:nvPr/>
        </p:nvSpPr>
        <p:spPr>
          <a:xfrm>
            <a:off x="3601192" y="5668260"/>
            <a:ext cx="6454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Desmarcar “DEFAULT CONTROLS”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2395972" y="135632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F1B590-79BE-26C9-7646-5822314C02B3}"/>
              </a:ext>
            </a:extLst>
          </p:cNvPr>
          <p:cNvSpPr/>
          <p:nvPr/>
        </p:nvSpPr>
        <p:spPr>
          <a:xfrm>
            <a:off x="875634" y="1043987"/>
            <a:ext cx="28041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Mude para 90</a:t>
            </a:r>
          </a:p>
        </p:txBody>
      </p:sp>
    </p:spTree>
    <p:extLst>
      <p:ext uri="{BB962C8B-B14F-4D97-AF65-F5344CB8AC3E}">
        <p14:creationId xmlns:p14="http://schemas.microsoft.com/office/powerpoint/2010/main" val="2398781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A1B48EC9-FF5B-315A-D68C-2ECAC145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06" y="1335888"/>
            <a:ext cx="8368706" cy="35601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8633970" y="104846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7781734" y="1643345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8E2F684C-8881-AEBD-D0F9-7A9BB84A4236}"/>
              </a:ext>
            </a:extLst>
          </p:cNvPr>
          <p:cNvSpPr/>
          <p:nvPr/>
        </p:nvSpPr>
        <p:spPr>
          <a:xfrm rot="9777766">
            <a:off x="5913613" y="376938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2839374" y="2018361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DDC68DB-9107-12CD-BD28-15E5D584B53F}"/>
              </a:ext>
            </a:extLst>
          </p:cNvPr>
          <p:cNvSpPr/>
          <p:nvPr/>
        </p:nvSpPr>
        <p:spPr>
          <a:xfrm>
            <a:off x="3722176" y="13531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C572760-235A-A540-9E89-1A8B6F6C7B64}"/>
              </a:ext>
            </a:extLst>
          </p:cNvPr>
          <p:cNvSpPr/>
          <p:nvPr/>
        </p:nvSpPr>
        <p:spPr>
          <a:xfrm>
            <a:off x="6941549" y="325638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15918F6-DD91-D01E-02BD-BA7BF347B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013" y="3626950"/>
            <a:ext cx="3630509" cy="2484734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20528D4A-8E85-2529-8B67-1C58DFA23DE4}"/>
              </a:ext>
            </a:extLst>
          </p:cNvPr>
          <p:cNvSpPr/>
          <p:nvPr/>
        </p:nvSpPr>
        <p:spPr>
          <a:xfrm rot="9777766">
            <a:off x="10085862" y="4111954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36CF402-9857-7BEA-CA9F-F2442AD590A9}"/>
              </a:ext>
            </a:extLst>
          </p:cNvPr>
          <p:cNvSpPr/>
          <p:nvPr/>
        </p:nvSpPr>
        <p:spPr>
          <a:xfrm>
            <a:off x="11113798" y="359896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713844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A937BBB-2476-FC0C-F793-B9054C3E9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438" y="1356916"/>
            <a:ext cx="6877715" cy="480553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95D272F-AC86-32CF-9C4F-155E8526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899" y="3326371"/>
            <a:ext cx="4455864" cy="253736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8902252" y="9386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8276255" y="907935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2839375" y="2510046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DDC68DB-9107-12CD-BD28-15E5D584B53F}"/>
              </a:ext>
            </a:extLst>
          </p:cNvPr>
          <p:cNvSpPr/>
          <p:nvPr/>
        </p:nvSpPr>
        <p:spPr>
          <a:xfrm>
            <a:off x="3867311" y="2104332"/>
            <a:ext cx="49468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 – botão direito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D37917D-E8EF-EF54-C50E-49F39A8C2B5C}"/>
              </a:ext>
            </a:extLst>
          </p:cNvPr>
          <p:cNvSpPr/>
          <p:nvPr/>
        </p:nvSpPr>
        <p:spPr>
          <a:xfrm rot="9777766">
            <a:off x="4602861" y="442282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EB37E47-294D-E420-A656-1BAB2F246C89}"/>
              </a:ext>
            </a:extLst>
          </p:cNvPr>
          <p:cNvSpPr/>
          <p:nvPr/>
        </p:nvSpPr>
        <p:spPr>
          <a:xfrm>
            <a:off x="5590370" y="430831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3CE2B764-E70E-EF51-C39C-BBB681F7EF4F}"/>
              </a:ext>
            </a:extLst>
          </p:cNvPr>
          <p:cNvSpPr/>
          <p:nvPr/>
        </p:nvSpPr>
        <p:spPr>
          <a:xfrm rot="9777766">
            <a:off x="9441901" y="356170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F3739D9-EF1E-279B-00A6-48197AA6555C}"/>
              </a:ext>
            </a:extLst>
          </p:cNvPr>
          <p:cNvSpPr/>
          <p:nvPr/>
        </p:nvSpPr>
        <p:spPr>
          <a:xfrm>
            <a:off x="10165868" y="369460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24658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DAB09F1-D478-C912-9544-E74958DF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381514"/>
            <a:ext cx="4309220" cy="25608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3230261" y="8785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2274301" y="1236058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4504855" y="286126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ED3F92-11AA-E400-5672-87D1C0891DFF}"/>
              </a:ext>
            </a:extLst>
          </p:cNvPr>
          <p:cNvSpPr/>
          <p:nvPr/>
        </p:nvSpPr>
        <p:spPr>
          <a:xfrm>
            <a:off x="5079893" y="21802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5810C7D-5E94-AD6B-C7D3-0E2AFE7F1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8735"/>
            <a:ext cx="5580515" cy="212302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FC70E4E-3E4A-D1A7-4713-AE2FD0D5481C}"/>
              </a:ext>
            </a:extLst>
          </p:cNvPr>
          <p:cNvSpPr/>
          <p:nvPr/>
        </p:nvSpPr>
        <p:spPr>
          <a:xfrm>
            <a:off x="8121730" y="1750798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580C7F0-23C6-671E-84C2-1DDC2F468BCF}"/>
              </a:ext>
            </a:extLst>
          </p:cNvPr>
          <p:cNvSpPr/>
          <p:nvPr/>
        </p:nvSpPr>
        <p:spPr>
          <a:xfrm rot="8024547">
            <a:off x="7672139" y="1831272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6A5B95D-35D2-E526-C5FF-91F0BE4A6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318" y="3616244"/>
            <a:ext cx="4526164" cy="2741000"/>
          </a:xfrm>
          <a:prstGeom prst="rect">
            <a:avLst/>
          </a:prstGeom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A4FFF96-F673-7A33-D7D4-E10DA4048D13}"/>
              </a:ext>
            </a:extLst>
          </p:cNvPr>
          <p:cNvSpPr/>
          <p:nvPr/>
        </p:nvSpPr>
        <p:spPr>
          <a:xfrm rot="12148963">
            <a:off x="7375465" y="5129170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E225A-0582-F55B-BE08-C3AD0B1BCFA1}"/>
              </a:ext>
            </a:extLst>
          </p:cNvPr>
          <p:cNvSpPr/>
          <p:nvPr/>
        </p:nvSpPr>
        <p:spPr>
          <a:xfrm>
            <a:off x="8211911" y="5114931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6336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F33FDB2-79E0-8D87-19D2-8D38F3C2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060" y="2639752"/>
            <a:ext cx="4716299" cy="339850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254BD-2BA3-BB1E-1C7A-A783191FB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9" y="1288314"/>
            <a:ext cx="5167691" cy="243816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4538323" y="78692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3711847" y="1130282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5255507" y="2497237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ED3F92-11AA-E400-5672-87D1C0891DFF}"/>
              </a:ext>
            </a:extLst>
          </p:cNvPr>
          <p:cNvSpPr/>
          <p:nvPr/>
        </p:nvSpPr>
        <p:spPr>
          <a:xfrm>
            <a:off x="5521158" y="26741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C70E4E-3E4A-D1A7-4713-AE2FD0D5481C}"/>
              </a:ext>
            </a:extLst>
          </p:cNvPr>
          <p:cNvSpPr/>
          <p:nvPr/>
        </p:nvSpPr>
        <p:spPr>
          <a:xfrm>
            <a:off x="8166834" y="2396421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580C7F0-23C6-671E-84C2-1DDC2F468BCF}"/>
              </a:ext>
            </a:extLst>
          </p:cNvPr>
          <p:cNvSpPr/>
          <p:nvPr/>
        </p:nvSpPr>
        <p:spPr>
          <a:xfrm rot="8024547">
            <a:off x="7392219" y="2983494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A4FFF96-F673-7A33-D7D4-E10DA4048D13}"/>
              </a:ext>
            </a:extLst>
          </p:cNvPr>
          <p:cNvSpPr/>
          <p:nvPr/>
        </p:nvSpPr>
        <p:spPr>
          <a:xfrm rot="12148963">
            <a:off x="10100004" y="5589937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E225A-0582-F55B-BE08-C3AD0B1BCFA1}"/>
              </a:ext>
            </a:extLst>
          </p:cNvPr>
          <p:cNvSpPr/>
          <p:nvPr/>
        </p:nvSpPr>
        <p:spPr>
          <a:xfrm>
            <a:off x="10704456" y="5114931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E7C7D98-2850-89F7-4325-733D0E9B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675" y="4339006"/>
            <a:ext cx="4339194" cy="1379124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A7DCDF74-8CB6-7324-BDA0-3D7249245C69}"/>
              </a:ext>
            </a:extLst>
          </p:cNvPr>
          <p:cNvSpPr/>
          <p:nvPr/>
        </p:nvSpPr>
        <p:spPr>
          <a:xfrm rot="12148963">
            <a:off x="3257825" y="5062738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E196D34-9200-57FF-18ED-B8D012F49450}"/>
              </a:ext>
            </a:extLst>
          </p:cNvPr>
          <p:cNvSpPr/>
          <p:nvPr/>
        </p:nvSpPr>
        <p:spPr>
          <a:xfrm>
            <a:off x="4051015" y="4821490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3874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0BBEFDA4-4BA3-9C4A-54AD-5168F39A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08" y="4706389"/>
            <a:ext cx="5522237" cy="15937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756034-9D27-8E82-748B-DA7274A10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59" y="2088139"/>
            <a:ext cx="4674386" cy="23596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FCFF98-D0A2-7D65-AABA-2F2C2C16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06" y="1151213"/>
            <a:ext cx="5035135" cy="314244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4751968" y="84740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3817920" y="133398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5035712" y="3355141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ED3F92-11AA-E400-5672-87D1C0891DFF}"/>
              </a:ext>
            </a:extLst>
          </p:cNvPr>
          <p:cNvSpPr/>
          <p:nvPr/>
        </p:nvSpPr>
        <p:spPr>
          <a:xfrm>
            <a:off x="5521158" y="26741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C70E4E-3E4A-D1A7-4713-AE2FD0D5481C}"/>
              </a:ext>
            </a:extLst>
          </p:cNvPr>
          <p:cNvSpPr/>
          <p:nvPr/>
        </p:nvSpPr>
        <p:spPr>
          <a:xfrm>
            <a:off x="8070760" y="2314368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580C7F0-23C6-671E-84C2-1DDC2F468BCF}"/>
              </a:ext>
            </a:extLst>
          </p:cNvPr>
          <p:cNvSpPr/>
          <p:nvPr/>
        </p:nvSpPr>
        <p:spPr>
          <a:xfrm rot="8024547">
            <a:off x="7451108" y="2453711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A4FFF96-F673-7A33-D7D4-E10DA4048D13}"/>
              </a:ext>
            </a:extLst>
          </p:cNvPr>
          <p:cNvSpPr/>
          <p:nvPr/>
        </p:nvSpPr>
        <p:spPr>
          <a:xfrm rot="12148963">
            <a:off x="9819292" y="3864546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E225A-0582-F55B-BE08-C3AD0B1BCFA1}"/>
              </a:ext>
            </a:extLst>
          </p:cNvPr>
          <p:cNvSpPr/>
          <p:nvPr/>
        </p:nvSpPr>
        <p:spPr>
          <a:xfrm>
            <a:off x="10680397" y="3831992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A7DCDF74-8CB6-7324-BDA0-3D7249245C69}"/>
              </a:ext>
            </a:extLst>
          </p:cNvPr>
          <p:cNvSpPr/>
          <p:nvPr/>
        </p:nvSpPr>
        <p:spPr>
          <a:xfrm rot="12148963">
            <a:off x="5163639" y="5698905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E196D34-9200-57FF-18ED-B8D012F49450}"/>
              </a:ext>
            </a:extLst>
          </p:cNvPr>
          <p:cNvSpPr/>
          <p:nvPr/>
        </p:nvSpPr>
        <p:spPr>
          <a:xfrm>
            <a:off x="6056882" y="5457657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3656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6691BAE7-DE9E-5EDE-59B9-B5D1AFE2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08" y="2680814"/>
            <a:ext cx="9263687" cy="167445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3884587" y="1701499"/>
            <a:ext cx="5442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1ª parte finalizada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3183884">
            <a:off x="7270246" y="4189148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327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BE78719-945F-5AEA-B8A1-EA32ED9FD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91" y="3775607"/>
            <a:ext cx="4380946" cy="26696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DAB09F1-D478-C912-9544-E74958DF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1381514"/>
            <a:ext cx="4309220" cy="256083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3230261" y="87853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2274301" y="1236058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4504855" y="286126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ED3F92-11AA-E400-5672-87D1C0891DFF}"/>
              </a:ext>
            </a:extLst>
          </p:cNvPr>
          <p:cNvSpPr/>
          <p:nvPr/>
        </p:nvSpPr>
        <p:spPr>
          <a:xfrm>
            <a:off x="5079893" y="21802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5810C7D-5E94-AD6B-C7D3-0E2AFE7F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18735"/>
            <a:ext cx="5580515" cy="212302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1FC70E4E-3E4A-D1A7-4713-AE2FD0D5481C}"/>
              </a:ext>
            </a:extLst>
          </p:cNvPr>
          <p:cNvSpPr/>
          <p:nvPr/>
        </p:nvSpPr>
        <p:spPr>
          <a:xfrm>
            <a:off x="8121730" y="1750798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580C7F0-23C6-671E-84C2-1DDC2F468BCF}"/>
              </a:ext>
            </a:extLst>
          </p:cNvPr>
          <p:cNvSpPr/>
          <p:nvPr/>
        </p:nvSpPr>
        <p:spPr>
          <a:xfrm rot="8024547">
            <a:off x="7672139" y="1831272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A4FFF96-F673-7A33-D7D4-E10DA4048D13}"/>
              </a:ext>
            </a:extLst>
          </p:cNvPr>
          <p:cNvSpPr/>
          <p:nvPr/>
        </p:nvSpPr>
        <p:spPr>
          <a:xfrm rot="12148963">
            <a:off x="7375465" y="5129170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E225A-0582-F55B-BE08-C3AD0B1BCFA1}"/>
              </a:ext>
            </a:extLst>
          </p:cNvPr>
          <p:cNvSpPr/>
          <p:nvPr/>
        </p:nvSpPr>
        <p:spPr>
          <a:xfrm>
            <a:off x="8211911" y="5114931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22436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B8DCA09-7124-3AB2-44B8-FE8C4A7BB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03"/>
          <a:stretch/>
        </p:blipFill>
        <p:spPr>
          <a:xfrm>
            <a:off x="2719127" y="4514940"/>
            <a:ext cx="6087325" cy="16367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4756034-9D27-8E82-748B-DA7274A10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259" y="2088139"/>
            <a:ext cx="4674386" cy="23596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FCFF98-D0A2-7D65-AABA-2F2C2C16B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06" y="1151213"/>
            <a:ext cx="5035135" cy="314244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4751968" y="84740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9106280">
            <a:off x="3817920" y="1333980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9EA10577-860A-051F-12B4-146EB62B7940}"/>
              </a:ext>
            </a:extLst>
          </p:cNvPr>
          <p:cNvSpPr/>
          <p:nvPr/>
        </p:nvSpPr>
        <p:spPr>
          <a:xfrm rot="9777766">
            <a:off x="5035712" y="3355141"/>
            <a:ext cx="978408" cy="48463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FED3F92-11AA-E400-5672-87D1C0891DFF}"/>
              </a:ext>
            </a:extLst>
          </p:cNvPr>
          <p:cNvSpPr/>
          <p:nvPr/>
        </p:nvSpPr>
        <p:spPr>
          <a:xfrm>
            <a:off x="5521158" y="26741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C70E4E-3E4A-D1A7-4713-AE2FD0D5481C}"/>
              </a:ext>
            </a:extLst>
          </p:cNvPr>
          <p:cNvSpPr/>
          <p:nvPr/>
        </p:nvSpPr>
        <p:spPr>
          <a:xfrm>
            <a:off x="8070760" y="2314368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580C7F0-23C6-671E-84C2-1DDC2F468BCF}"/>
              </a:ext>
            </a:extLst>
          </p:cNvPr>
          <p:cNvSpPr/>
          <p:nvPr/>
        </p:nvSpPr>
        <p:spPr>
          <a:xfrm rot="8024547">
            <a:off x="7451108" y="2453711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7A4FFF96-F673-7A33-D7D4-E10DA4048D13}"/>
              </a:ext>
            </a:extLst>
          </p:cNvPr>
          <p:cNvSpPr/>
          <p:nvPr/>
        </p:nvSpPr>
        <p:spPr>
          <a:xfrm rot="12148963">
            <a:off x="9819292" y="3864546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17E225A-0582-F55B-BE08-C3AD0B1BCFA1}"/>
              </a:ext>
            </a:extLst>
          </p:cNvPr>
          <p:cNvSpPr/>
          <p:nvPr/>
        </p:nvSpPr>
        <p:spPr>
          <a:xfrm>
            <a:off x="10680397" y="3831992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A7DCDF74-8CB6-7324-BDA0-3D7249245C69}"/>
              </a:ext>
            </a:extLst>
          </p:cNvPr>
          <p:cNvSpPr/>
          <p:nvPr/>
        </p:nvSpPr>
        <p:spPr>
          <a:xfrm rot="12148963">
            <a:off x="5163639" y="5698905"/>
            <a:ext cx="832513" cy="440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E196D34-9200-57FF-18ED-B8D012F49450}"/>
              </a:ext>
            </a:extLst>
          </p:cNvPr>
          <p:cNvSpPr/>
          <p:nvPr/>
        </p:nvSpPr>
        <p:spPr>
          <a:xfrm>
            <a:off x="6056882" y="5457657"/>
            <a:ext cx="48730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13414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661BD9-6656-D7CD-EB09-F111B53C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63" y="2962016"/>
            <a:ext cx="7516274" cy="23148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INIMIGOS: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BA3CC0E-7FC4-AE83-57CA-78BCD5084679}"/>
              </a:ext>
            </a:extLst>
          </p:cNvPr>
          <p:cNvSpPr/>
          <p:nvPr/>
        </p:nvSpPr>
        <p:spPr>
          <a:xfrm>
            <a:off x="3884587" y="1701499"/>
            <a:ext cx="5442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ª parte finalizada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11977046">
            <a:off x="8221625" y="3679502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11977046">
            <a:off x="8055114" y="4811997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66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CF50650-1C29-42B3-8586-704C17222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84" b="60495"/>
          <a:stretch/>
        </p:blipFill>
        <p:spPr>
          <a:xfrm>
            <a:off x="6963955" y="1658157"/>
            <a:ext cx="4561594" cy="32408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25A567-CB50-9A96-8F47-CF9ACAF2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51" y="1658157"/>
            <a:ext cx="4030667" cy="355578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A9ED542-7D4B-7DC2-DD4B-350D06FA3766}"/>
              </a:ext>
            </a:extLst>
          </p:cNvPr>
          <p:cNvSpPr/>
          <p:nvPr/>
        </p:nvSpPr>
        <p:spPr>
          <a:xfrm rot="8148094">
            <a:off x="9285888" y="281607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0AB8D79-0E36-2330-3DCC-A89361EDDA06}"/>
              </a:ext>
            </a:extLst>
          </p:cNvPr>
          <p:cNvSpPr/>
          <p:nvPr/>
        </p:nvSpPr>
        <p:spPr>
          <a:xfrm rot="8148094">
            <a:off x="3788385" y="2762576"/>
            <a:ext cx="978408" cy="484632"/>
          </a:xfrm>
          <a:prstGeom prst="rightArrow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D84D08D-A83E-8535-94E2-020105A54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304" y="1308151"/>
            <a:ext cx="4944165" cy="3905795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79296CD-80E0-3717-B099-3988D2771EEA}"/>
              </a:ext>
            </a:extLst>
          </p:cNvPr>
          <p:cNvSpPr/>
          <p:nvPr/>
        </p:nvSpPr>
        <p:spPr>
          <a:xfrm rot="8148094">
            <a:off x="6580836" y="229425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503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DD126B0-8163-1B4A-4612-57735AA15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36" y="1744254"/>
            <a:ext cx="6716062" cy="21624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INIMIGO: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1145F67-2D5C-00B3-D92D-DC41861A05D9}"/>
              </a:ext>
            </a:extLst>
          </p:cNvPr>
          <p:cNvSpPr/>
          <p:nvPr/>
        </p:nvSpPr>
        <p:spPr>
          <a:xfrm rot="7277217">
            <a:off x="6525697" y="1571172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11977046">
            <a:off x="2522062" y="3635379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20016DE-BBEA-59D8-3581-CA5C2C182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87" y="2556911"/>
            <a:ext cx="3851847" cy="3526848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A876F9B-80B1-62D5-89FF-3361A0EB9410}"/>
              </a:ext>
            </a:extLst>
          </p:cNvPr>
          <p:cNvSpPr/>
          <p:nvPr/>
        </p:nvSpPr>
        <p:spPr>
          <a:xfrm rot="7650897">
            <a:off x="9686226" y="3047069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E382FE-BA01-9A3A-EF22-FA5D9A585C04}"/>
              </a:ext>
            </a:extLst>
          </p:cNvPr>
          <p:cNvSpPr/>
          <p:nvPr/>
        </p:nvSpPr>
        <p:spPr>
          <a:xfrm>
            <a:off x="6533337" y="93469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3BC1368-01C2-07E5-5719-B4151892514E}"/>
              </a:ext>
            </a:extLst>
          </p:cNvPr>
          <p:cNvSpPr/>
          <p:nvPr/>
        </p:nvSpPr>
        <p:spPr>
          <a:xfrm>
            <a:off x="3911396" y="38586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F931DF2-C0C1-A740-3D52-6407E89D3375}"/>
              </a:ext>
            </a:extLst>
          </p:cNvPr>
          <p:cNvSpPr/>
          <p:nvPr/>
        </p:nvSpPr>
        <p:spPr>
          <a:xfrm>
            <a:off x="7990875" y="1812574"/>
            <a:ext cx="34964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3 - desenhe</a:t>
            </a:r>
          </a:p>
        </p:txBody>
      </p:sp>
    </p:spTree>
    <p:extLst>
      <p:ext uri="{BB962C8B-B14F-4D97-AF65-F5344CB8AC3E}">
        <p14:creationId xmlns:p14="http://schemas.microsoft.com/office/powerpoint/2010/main" val="2750826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A836820-DAAD-1D9A-1CEF-4E5E7272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4" y="1737132"/>
            <a:ext cx="4469806" cy="212153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INIMIGO: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11977046">
            <a:off x="4340078" y="3007374"/>
            <a:ext cx="1378829" cy="75767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E382FE-BA01-9A3A-EF22-FA5D9A585C04}"/>
              </a:ext>
            </a:extLst>
          </p:cNvPr>
          <p:cNvSpPr/>
          <p:nvPr/>
        </p:nvSpPr>
        <p:spPr>
          <a:xfrm>
            <a:off x="5685501" y="285396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3BC1368-01C2-07E5-5719-B4151892514E}"/>
              </a:ext>
            </a:extLst>
          </p:cNvPr>
          <p:cNvSpPr/>
          <p:nvPr/>
        </p:nvSpPr>
        <p:spPr>
          <a:xfrm>
            <a:off x="700774" y="1936920"/>
            <a:ext cx="7267952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1 - botão direito e clonar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7369BB8-76F8-1701-F59C-2339C94B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214" y="4515079"/>
            <a:ext cx="6689748" cy="1921998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37D4995-2EB1-2E05-7879-53D884F8667C}"/>
              </a:ext>
            </a:extLst>
          </p:cNvPr>
          <p:cNvSpPr/>
          <p:nvPr/>
        </p:nvSpPr>
        <p:spPr>
          <a:xfrm>
            <a:off x="7029731" y="3777292"/>
            <a:ext cx="3754041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Deixe assim.</a:t>
            </a:r>
          </a:p>
        </p:txBody>
      </p:sp>
    </p:spTree>
    <p:extLst>
      <p:ext uri="{BB962C8B-B14F-4D97-AF65-F5344CB8AC3E}">
        <p14:creationId xmlns:p14="http://schemas.microsoft.com/office/powerpoint/2010/main" val="38961099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A13C5E-0CBE-D7CF-3DFB-8A3A8AFF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00" y="1281269"/>
            <a:ext cx="8792802" cy="470600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INIMIGO: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10950782">
            <a:off x="7285962" y="1311279"/>
            <a:ext cx="1378829" cy="4543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E382FE-BA01-9A3A-EF22-FA5D9A585C04}"/>
              </a:ext>
            </a:extLst>
          </p:cNvPr>
          <p:cNvSpPr/>
          <p:nvPr/>
        </p:nvSpPr>
        <p:spPr>
          <a:xfrm>
            <a:off x="8674088" y="95977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57A0ECC-7E94-BDC7-5ADC-520A00418C69}"/>
              </a:ext>
            </a:extLst>
          </p:cNvPr>
          <p:cNvSpPr/>
          <p:nvPr/>
        </p:nvSpPr>
        <p:spPr>
          <a:xfrm rot="17051926">
            <a:off x="2790129" y="4931633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4E4372-6181-2BBF-20D8-BE67AF753786}"/>
              </a:ext>
            </a:extLst>
          </p:cNvPr>
          <p:cNvSpPr/>
          <p:nvPr/>
        </p:nvSpPr>
        <p:spPr>
          <a:xfrm>
            <a:off x="3431008" y="494537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9347EEBA-DDFC-B587-4A5F-6079EC3B5358}"/>
              </a:ext>
            </a:extLst>
          </p:cNvPr>
          <p:cNvSpPr/>
          <p:nvPr/>
        </p:nvSpPr>
        <p:spPr>
          <a:xfrm rot="8927751">
            <a:off x="9558421" y="4474141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D5BAE50-7F92-7235-EF11-36E2A19AC40F}"/>
              </a:ext>
            </a:extLst>
          </p:cNvPr>
          <p:cNvSpPr/>
          <p:nvPr/>
        </p:nvSpPr>
        <p:spPr>
          <a:xfrm>
            <a:off x="10635038" y="43668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9374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CAB0718-D4F0-5679-6761-5D6FDDFAF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246256"/>
            <a:ext cx="5328745" cy="201846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INIMIGO: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8892664">
            <a:off x="1608317" y="1674566"/>
            <a:ext cx="1378829" cy="4543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E382FE-BA01-9A3A-EF22-FA5D9A585C04}"/>
              </a:ext>
            </a:extLst>
          </p:cNvPr>
          <p:cNvSpPr/>
          <p:nvPr/>
        </p:nvSpPr>
        <p:spPr>
          <a:xfrm>
            <a:off x="3008132" y="104846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57A0ECC-7E94-BDC7-5ADC-520A00418C69}"/>
              </a:ext>
            </a:extLst>
          </p:cNvPr>
          <p:cNvSpPr/>
          <p:nvPr/>
        </p:nvSpPr>
        <p:spPr>
          <a:xfrm rot="17051926">
            <a:off x="3321592" y="321120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4E4372-6181-2BBF-20D8-BE67AF753786}"/>
              </a:ext>
            </a:extLst>
          </p:cNvPr>
          <p:cNvSpPr/>
          <p:nvPr/>
        </p:nvSpPr>
        <p:spPr>
          <a:xfrm>
            <a:off x="4081931" y="31316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559B9AD-15AC-20DF-8BE8-BE6344DBA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20" y="3429000"/>
            <a:ext cx="6233601" cy="275123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241430A-A985-8147-99FD-24F7C460BAC2}"/>
              </a:ext>
            </a:extLst>
          </p:cNvPr>
          <p:cNvSpPr/>
          <p:nvPr/>
        </p:nvSpPr>
        <p:spPr>
          <a:xfrm rot="20071287">
            <a:off x="6102114" y="4489501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163644C-55CD-45A2-74D5-807DBA1FD61A}"/>
              </a:ext>
            </a:extLst>
          </p:cNvPr>
          <p:cNvSpPr/>
          <p:nvPr/>
        </p:nvSpPr>
        <p:spPr>
          <a:xfrm>
            <a:off x="6923992" y="447522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07426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3EF0333-4F47-874E-443C-07687AC6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62" y="3501514"/>
            <a:ext cx="3948675" cy="25143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659F6F-ED5C-30DF-F569-83543C355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4" y="1153971"/>
            <a:ext cx="6850351" cy="283593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 INIMIGO: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727017F-F8C9-C4EC-6ABE-646E76656396}"/>
              </a:ext>
            </a:extLst>
          </p:cNvPr>
          <p:cNvSpPr/>
          <p:nvPr/>
        </p:nvSpPr>
        <p:spPr>
          <a:xfrm rot="1496977">
            <a:off x="1865683" y="1696016"/>
            <a:ext cx="1378829" cy="45431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2E382FE-BA01-9A3A-EF22-FA5D9A585C04}"/>
              </a:ext>
            </a:extLst>
          </p:cNvPr>
          <p:cNvSpPr/>
          <p:nvPr/>
        </p:nvSpPr>
        <p:spPr>
          <a:xfrm>
            <a:off x="2939038" y="115397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57A0ECC-7E94-BDC7-5ADC-520A00418C69}"/>
              </a:ext>
            </a:extLst>
          </p:cNvPr>
          <p:cNvSpPr/>
          <p:nvPr/>
        </p:nvSpPr>
        <p:spPr>
          <a:xfrm rot="19640323">
            <a:off x="5540194" y="3791572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F4E4372-6181-2BBF-20D8-BE67AF753786}"/>
              </a:ext>
            </a:extLst>
          </p:cNvPr>
          <p:cNvSpPr/>
          <p:nvPr/>
        </p:nvSpPr>
        <p:spPr>
          <a:xfrm>
            <a:off x="4978799" y="360652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0241430A-A985-8147-99FD-24F7C460BAC2}"/>
              </a:ext>
            </a:extLst>
          </p:cNvPr>
          <p:cNvSpPr/>
          <p:nvPr/>
        </p:nvSpPr>
        <p:spPr>
          <a:xfrm rot="20071287">
            <a:off x="7264590" y="533858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163644C-55CD-45A2-74D5-807DBA1FD61A}"/>
              </a:ext>
            </a:extLst>
          </p:cNvPr>
          <p:cNvSpPr/>
          <p:nvPr/>
        </p:nvSpPr>
        <p:spPr>
          <a:xfrm>
            <a:off x="6840721" y="478344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DBEFA29-0D38-E2EF-9F19-13153C9CB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639" y="4669296"/>
            <a:ext cx="3870403" cy="1343042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01783AE-0FC8-E407-C3D3-5B896F96A27C}"/>
              </a:ext>
            </a:extLst>
          </p:cNvPr>
          <p:cNvSpPr/>
          <p:nvPr/>
        </p:nvSpPr>
        <p:spPr>
          <a:xfrm rot="10415577">
            <a:off x="4225874" y="5485540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1689B62-A4FD-BC7A-6330-C9C779C9BFD0}"/>
              </a:ext>
            </a:extLst>
          </p:cNvPr>
          <p:cNvSpPr/>
          <p:nvPr/>
        </p:nvSpPr>
        <p:spPr>
          <a:xfrm>
            <a:off x="4999109" y="486978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A631E51-84AC-1F9D-F42F-649B84B92F16}"/>
              </a:ext>
            </a:extLst>
          </p:cNvPr>
          <p:cNvSpPr/>
          <p:nvPr/>
        </p:nvSpPr>
        <p:spPr>
          <a:xfrm>
            <a:off x="7882262" y="1838735"/>
            <a:ext cx="400295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5- faça mesma</a:t>
            </a:r>
            <a:endParaRPr lang="pt-BR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pt-BR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Coisa para lado direito</a:t>
            </a:r>
          </a:p>
        </p:txBody>
      </p:sp>
    </p:spTree>
    <p:extLst>
      <p:ext uri="{BB962C8B-B14F-4D97-AF65-F5344CB8AC3E}">
        <p14:creationId xmlns:p14="http://schemas.microsoft.com/office/powerpoint/2010/main" val="12540459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E71415-8536-9221-AD97-B51EBFFC8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73" y="2009779"/>
            <a:ext cx="7363853" cy="38105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7130B84-2CBB-AAF1-4D92-5A2C587876A6}"/>
              </a:ext>
            </a:extLst>
          </p:cNvPr>
          <p:cNvSpPr/>
          <p:nvPr/>
        </p:nvSpPr>
        <p:spPr>
          <a:xfrm>
            <a:off x="1783120" y="1067456"/>
            <a:ext cx="86257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 enquanto estamos assim:</a:t>
            </a:r>
          </a:p>
        </p:txBody>
      </p:sp>
    </p:spTree>
    <p:extLst>
      <p:ext uri="{BB962C8B-B14F-4D97-AF65-F5344CB8AC3E}">
        <p14:creationId xmlns:p14="http://schemas.microsoft.com/office/powerpoint/2010/main" val="1564167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F19CC5-28A1-B7D5-7AC0-5F644F04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122" y="2178274"/>
            <a:ext cx="6434038" cy="37179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7E7E2C7-089E-93DF-77C3-3ECC2E85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71" y="3005664"/>
            <a:ext cx="2061645" cy="1501021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17CBA89-A24F-06F7-963A-A4AA5D9DD64A}"/>
              </a:ext>
            </a:extLst>
          </p:cNvPr>
          <p:cNvCxnSpPr/>
          <p:nvPr/>
        </p:nvCxnSpPr>
        <p:spPr>
          <a:xfrm>
            <a:off x="1782147" y="3937518"/>
            <a:ext cx="2752531" cy="1604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60E126-FD69-F099-98BB-199D01B25A9D}"/>
              </a:ext>
            </a:extLst>
          </p:cNvPr>
          <p:cNvSpPr/>
          <p:nvPr/>
        </p:nvSpPr>
        <p:spPr>
          <a:xfrm>
            <a:off x="1130353" y="1338691"/>
            <a:ext cx="97181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Clique com BD no canto esquerdo do </a:t>
            </a:r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Evento.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07CDAC0-465A-5D0A-F9A5-6D0603DCEFD1}"/>
              </a:ext>
            </a:extLst>
          </p:cNvPr>
          <p:cNvCxnSpPr/>
          <p:nvPr/>
        </p:nvCxnSpPr>
        <p:spPr>
          <a:xfrm flipH="1">
            <a:off x="1586204" y="2185794"/>
            <a:ext cx="1482612" cy="1397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0226E42F-DB7E-63B7-40C9-EB1779CE6F42}"/>
              </a:ext>
            </a:extLst>
          </p:cNvPr>
          <p:cNvSpPr/>
          <p:nvPr/>
        </p:nvSpPr>
        <p:spPr>
          <a:xfrm rot="9230027">
            <a:off x="5177595" y="2119014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C267CF-10A9-B23D-4549-C8F8DCB2B864}"/>
              </a:ext>
            </a:extLst>
          </p:cNvPr>
          <p:cNvSpPr/>
          <p:nvPr/>
        </p:nvSpPr>
        <p:spPr>
          <a:xfrm rot="9230027">
            <a:off x="7790168" y="239431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7537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4F33151-631C-901E-D3AC-079A713F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7" y="2185794"/>
            <a:ext cx="10679015" cy="349616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60E126-FD69-F099-98BB-199D01B25A9D}"/>
              </a:ext>
            </a:extLst>
          </p:cNvPr>
          <p:cNvSpPr/>
          <p:nvPr/>
        </p:nvSpPr>
        <p:spPr>
          <a:xfrm>
            <a:off x="3941896" y="1338691"/>
            <a:ext cx="40950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Jogador.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C267CF-10A9-B23D-4549-C8F8DCB2B864}"/>
              </a:ext>
            </a:extLst>
          </p:cNvPr>
          <p:cNvSpPr/>
          <p:nvPr/>
        </p:nvSpPr>
        <p:spPr>
          <a:xfrm rot="9230027">
            <a:off x="10645334" y="3392431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7733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0D95796-CD12-9222-4645-93E0D126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431" y="1924652"/>
            <a:ext cx="7328872" cy="15043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60E126-FD69-F099-98BB-199D01B25A9D}"/>
              </a:ext>
            </a:extLst>
          </p:cNvPr>
          <p:cNvSpPr/>
          <p:nvPr/>
        </p:nvSpPr>
        <p:spPr>
          <a:xfrm>
            <a:off x="2673532" y="1336175"/>
            <a:ext cx="68530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Ache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Animations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 IS PLAYING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C267CF-10A9-B23D-4549-C8F8DCB2B864}"/>
              </a:ext>
            </a:extLst>
          </p:cNvPr>
          <p:cNvSpPr/>
          <p:nvPr/>
        </p:nvSpPr>
        <p:spPr>
          <a:xfrm rot="9230027">
            <a:off x="8676575" y="2608660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FA8BED1-61EF-5367-C0E4-B49559839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00" y="3884720"/>
            <a:ext cx="6087325" cy="1743318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ADD0A53-B6B1-4B75-A364-2CE88B8D073A}"/>
              </a:ext>
            </a:extLst>
          </p:cNvPr>
          <p:cNvSpPr/>
          <p:nvPr/>
        </p:nvSpPr>
        <p:spPr>
          <a:xfrm rot="9230027">
            <a:off x="7230330" y="4662527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578CA04-90B0-15E8-2E22-A82F5FE74CE9}"/>
              </a:ext>
            </a:extLst>
          </p:cNvPr>
          <p:cNvSpPr/>
          <p:nvPr/>
        </p:nvSpPr>
        <p:spPr>
          <a:xfrm>
            <a:off x="3431008" y="5628038"/>
            <a:ext cx="787324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Quando atacar ação será executada.</a:t>
            </a:r>
          </a:p>
        </p:txBody>
      </p:sp>
    </p:spTree>
    <p:extLst>
      <p:ext uri="{BB962C8B-B14F-4D97-AF65-F5344CB8AC3E}">
        <p14:creationId xmlns:p14="http://schemas.microsoft.com/office/powerpoint/2010/main" val="401908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3891393-0B58-26D3-C0C4-FC4317E70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3" y="2044061"/>
            <a:ext cx="9154803" cy="367716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60E126-FD69-F099-98BB-199D01B25A9D}"/>
              </a:ext>
            </a:extLst>
          </p:cNvPr>
          <p:cNvSpPr/>
          <p:nvPr/>
        </p:nvSpPr>
        <p:spPr>
          <a:xfrm>
            <a:off x="2190828" y="1197424"/>
            <a:ext cx="78103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ação para porco “morrer”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C267CF-10A9-B23D-4549-C8F8DCB2B864}"/>
              </a:ext>
            </a:extLst>
          </p:cNvPr>
          <p:cNvSpPr/>
          <p:nvPr/>
        </p:nvSpPr>
        <p:spPr>
          <a:xfrm rot="9230027">
            <a:off x="5245130" y="3988335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ADD0A53-B6B1-4B75-A364-2CE88B8D073A}"/>
              </a:ext>
            </a:extLst>
          </p:cNvPr>
          <p:cNvSpPr/>
          <p:nvPr/>
        </p:nvSpPr>
        <p:spPr>
          <a:xfrm rot="9230027">
            <a:off x="9186734" y="4350980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578CA04-90B0-15E8-2E22-A82F5FE74CE9}"/>
              </a:ext>
            </a:extLst>
          </p:cNvPr>
          <p:cNvSpPr/>
          <p:nvPr/>
        </p:nvSpPr>
        <p:spPr>
          <a:xfrm>
            <a:off x="5529822" y="5628038"/>
            <a:ext cx="367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Porco.</a:t>
            </a:r>
          </a:p>
        </p:txBody>
      </p:sp>
    </p:spTree>
    <p:extLst>
      <p:ext uri="{BB962C8B-B14F-4D97-AF65-F5344CB8AC3E}">
        <p14:creationId xmlns:p14="http://schemas.microsoft.com/office/powerpoint/2010/main" val="1956272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5FDB44-5FF8-E2EC-B956-A278F2B7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1233296"/>
            <a:ext cx="11146971" cy="4391407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474623FF-2478-84DC-9A52-42DE358076D0}"/>
              </a:ext>
            </a:extLst>
          </p:cNvPr>
          <p:cNvSpPr/>
          <p:nvPr/>
        </p:nvSpPr>
        <p:spPr>
          <a:xfrm rot="8148094">
            <a:off x="10574338" y="1320918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8148094">
            <a:off x="1663603" y="1862094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0DEFC798-9239-9136-2BA3-BA85999F61D2}"/>
              </a:ext>
            </a:extLst>
          </p:cNvPr>
          <p:cNvSpPr/>
          <p:nvPr/>
        </p:nvSpPr>
        <p:spPr>
          <a:xfrm rot="8148094">
            <a:off x="5890370" y="2515237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A941A7D-8460-7AF9-99A0-86F4150EE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852" y="2242783"/>
            <a:ext cx="6319600" cy="311298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27F34F6-12A3-C440-C8AB-92C3DD2E6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1" y="3799277"/>
            <a:ext cx="1733088" cy="595441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C25588D5-A4EF-D31D-D156-BDA267113AFA}"/>
              </a:ext>
            </a:extLst>
          </p:cNvPr>
          <p:cNvSpPr/>
          <p:nvPr/>
        </p:nvSpPr>
        <p:spPr>
          <a:xfrm rot="8148094">
            <a:off x="1722299" y="3741498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438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E7916E98-4D09-879C-67F1-12F6A14C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790" y="3204112"/>
            <a:ext cx="6020640" cy="18766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0DF3DF-160F-0314-8143-FE66525D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2054271"/>
            <a:ext cx="2791215" cy="135273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860E126-FD69-F099-98BB-199D01B25A9D}"/>
              </a:ext>
            </a:extLst>
          </p:cNvPr>
          <p:cNvSpPr/>
          <p:nvPr/>
        </p:nvSpPr>
        <p:spPr>
          <a:xfrm>
            <a:off x="2050379" y="1197424"/>
            <a:ext cx="809125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Procure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Animations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 Set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animation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CDC267CF-10A9-B23D-4549-C8F8DCB2B864}"/>
              </a:ext>
            </a:extLst>
          </p:cNvPr>
          <p:cNvSpPr/>
          <p:nvPr/>
        </p:nvSpPr>
        <p:spPr>
          <a:xfrm rot="9230027">
            <a:off x="2511259" y="2493582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ADD0A53-B6B1-4B75-A364-2CE88B8D073A}"/>
              </a:ext>
            </a:extLst>
          </p:cNvPr>
          <p:cNvSpPr/>
          <p:nvPr/>
        </p:nvSpPr>
        <p:spPr>
          <a:xfrm rot="9230027">
            <a:off x="6119375" y="3924664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578CA04-90B0-15E8-2E22-A82F5FE74CE9}"/>
              </a:ext>
            </a:extLst>
          </p:cNvPr>
          <p:cNvSpPr/>
          <p:nvPr/>
        </p:nvSpPr>
        <p:spPr>
          <a:xfrm>
            <a:off x="4109256" y="5105684"/>
            <a:ext cx="715125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Localize animação “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PorcoMorto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86310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81C383B-0481-58CA-BFA8-DD60E785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3" y="2044061"/>
            <a:ext cx="9154803" cy="36771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422367" y="1197424"/>
            <a:ext cx="113472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ação para porco não atrapalhar passagem.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BEDC8CA-127C-E5AC-BC09-3C281860B7DC}"/>
              </a:ext>
            </a:extLst>
          </p:cNvPr>
          <p:cNvSpPr/>
          <p:nvPr/>
        </p:nvSpPr>
        <p:spPr>
          <a:xfrm rot="9230027">
            <a:off x="5245130" y="3988335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0C4A9D4-3C41-BAF8-18CE-B3C129A45FA1}"/>
              </a:ext>
            </a:extLst>
          </p:cNvPr>
          <p:cNvSpPr/>
          <p:nvPr/>
        </p:nvSpPr>
        <p:spPr>
          <a:xfrm rot="9230027">
            <a:off x="9186734" y="4350980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6DF1E-7E56-68FC-14DA-CD5995967B60}"/>
              </a:ext>
            </a:extLst>
          </p:cNvPr>
          <p:cNvSpPr/>
          <p:nvPr/>
        </p:nvSpPr>
        <p:spPr>
          <a:xfrm>
            <a:off x="5529822" y="5628038"/>
            <a:ext cx="36756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Porco.</a:t>
            </a:r>
          </a:p>
        </p:txBody>
      </p:sp>
    </p:spTree>
    <p:extLst>
      <p:ext uri="{BB962C8B-B14F-4D97-AF65-F5344CB8AC3E}">
        <p14:creationId xmlns:p14="http://schemas.microsoft.com/office/powerpoint/2010/main" val="8944809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1CC1B74-8003-AB42-5E12-2207A48A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914" y="3656835"/>
            <a:ext cx="6487430" cy="16861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27F3E55-8C32-9233-6AC0-C77342CBA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58" y="2337665"/>
            <a:ext cx="4267796" cy="10097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422367" y="1197424"/>
            <a:ext cx="113472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ação para porco não atrapalhar passagem.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BEDC8CA-127C-E5AC-BC09-3C281860B7DC}"/>
              </a:ext>
            </a:extLst>
          </p:cNvPr>
          <p:cNvSpPr/>
          <p:nvPr/>
        </p:nvSpPr>
        <p:spPr>
          <a:xfrm rot="9230027">
            <a:off x="2632558" y="2379777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70C4A9D4-3C41-BAF8-18CE-B3C129A45FA1}"/>
              </a:ext>
            </a:extLst>
          </p:cNvPr>
          <p:cNvSpPr/>
          <p:nvPr/>
        </p:nvSpPr>
        <p:spPr>
          <a:xfrm rot="9230027">
            <a:off x="5389176" y="441509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6DF1E-7E56-68FC-14DA-CD5995967B60}"/>
              </a:ext>
            </a:extLst>
          </p:cNvPr>
          <p:cNvSpPr/>
          <p:nvPr/>
        </p:nvSpPr>
        <p:spPr>
          <a:xfrm>
            <a:off x="5346888" y="5628038"/>
            <a:ext cx="40414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Disable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212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590795" y="1197424"/>
            <a:ext cx="110104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Retirar ação de plataforma, tornando transponível.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6DF1E-7E56-68FC-14DA-CD5995967B60}"/>
              </a:ext>
            </a:extLst>
          </p:cNvPr>
          <p:cNvSpPr/>
          <p:nvPr/>
        </p:nvSpPr>
        <p:spPr>
          <a:xfrm>
            <a:off x="5442461" y="5628038"/>
            <a:ext cx="38503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PorcoA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A306F60-23AE-F085-02DF-D873C954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83" y="2044061"/>
            <a:ext cx="9154803" cy="367716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F777DCA-D5F7-4FC7-68EC-0DE7C5882A23}"/>
              </a:ext>
            </a:extLst>
          </p:cNvPr>
          <p:cNvSpPr/>
          <p:nvPr/>
        </p:nvSpPr>
        <p:spPr>
          <a:xfrm rot="9230027">
            <a:off x="5245130" y="3988335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FB7DCC8-9421-84F7-8EC4-0454E22A51AD}"/>
              </a:ext>
            </a:extLst>
          </p:cNvPr>
          <p:cNvSpPr/>
          <p:nvPr/>
        </p:nvSpPr>
        <p:spPr>
          <a:xfrm rot="9230027">
            <a:off x="9186734" y="4350980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611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D42C6-F13B-0024-BA92-07DC64B3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19" y="3040603"/>
            <a:ext cx="5045900" cy="137615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F4CA6CF-1715-55B8-215F-52811A5C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81" y="2119920"/>
            <a:ext cx="4906060" cy="301032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590795" y="1197424"/>
            <a:ext cx="110104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Retirar ação de plataforma, tornando transponível.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6DF1E-7E56-68FC-14DA-CD5995967B60}"/>
              </a:ext>
            </a:extLst>
          </p:cNvPr>
          <p:cNvSpPr/>
          <p:nvPr/>
        </p:nvSpPr>
        <p:spPr>
          <a:xfrm>
            <a:off x="6368177" y="4514793"/>
            <a:ext cx="39052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Disable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F777DCA-D5F7-4FC7-68EC-0DE7C5882A23}"/>
              </a:ext>
            </a:extLst>
          </p:cNvPr>
          <p:cNvSpPr/>
          <p:nvPr/>
        </p:nvSpPr>
        <p:spPr>
          <a:xfrm rot="9230027">
            <a:off x="2396824" y="3526006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FB7DCC8-9421-84F7-8EC4-0454E22A51AD}"/>
              </a:ext>
            </a:extLst>
          </p:cNvPr>
          <p:cNvSpPr/>
          <p:nvPr/>
        </p:nvSpPr>
        <p:spPr>
          <a:xfrm rot="9230027">
            <a:off x="7665845" y="355212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17879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C89DD111-5FFB-5A12-7651-16B7E49D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451" y="1834954"/>
            <a:ext cx="4034185" cy="2232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D42D21-0E8D-AD84-8F85-0DCC0E67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4" y="2219313"/>
            <a:ext cx="6744641" cy="198147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1030158" y="1197424"/>
            <a:ext cx="1013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Sumir com Porco após eliminado pelo martelo.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EF6DF1E-7E56-68FC-14DA-CD5995967B60}"/>
              </a:ext>
            </a:extLst>
          </p:cNvPr>
          <p:cNvSpPr/>
          <p:nvPr/>
        </p:nvSpPr>
        <p:spPr>
          <a:xfrm>
            <a:off x="7695776" y="3522280"/>
            <a:ext cx="38503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PorcoA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6F777DCA-D5F7-4FC7-68EC-0DE7C5882A23}"/>
              </a:ext>
            </a:extLst>
          </p:cNvPr>
          <p:cNvSpPr/>
          <p:nvPr/>
        </p:nvSpPr>
        <p:spPr>
          <a:xfrm rot="9230027">
            <a:off x="3339216" y="324345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EFB7DCC8-9421-84F7-8EC4-0454E22A51AD}"/>
              </a:ext>
            </a:extLst>
          </p:cNvPr>
          <p:cNvSpPr/>
          <p:nvPr/>
        </p:nvSpPr>
        <p:spPr>
          <a:xfrm rot="9230027">
            <a:off x="10241095" y="299225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2F53007-1809-B59C-57A0-2B211C668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833" y="4325914"/>
            <a:ext cx="4456350" cy="1490626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C44BB34-BFD5-9E63-F02A-C5F246110B85}"/>
              </a:ext>
            </a:extLst>
          </p:cNvPr>
          <p:cNvSpPr/>
          <p:nvPr/>
        </p:nvSpPr>
        <p:spPr>
          <a:xfrm rot="9230027">
            <a:off x="4470967" y="491170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3485FE-5A55-E2ED-0ADA-54660948EF24}"/>
              </a:ext>
            </a:extLst>
          </p:cNvPr>
          <p:cNvSpPr/>
          <p:nvPr/>
        </p:nvSpPr>
        <p:spPr>
          <a:xfrm>
            <a:off x="2968246" y="5261970"/>
            <a:ext cx="23567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9FF2081-24A6-6B54-0C3B-C98FE1FF3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245" y="4728799"/>
            <a:ext cx="4667901" cy="1285682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DBE7529-DCC3-4B13-C133-CE7E405D89C7}"/>
              </a:ext>
            </a:extLst>
          </p:cNvPr>
          <p:cNvSpPr/>
          <p:nvPr/>
        </p:nvSpPr>
        <p:spPr>
          <a:xfrm>
            <a:off x="6361032" y="5772932"/>
            <a:ext cx="48953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PorcoMorto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C6AC1F2C-26D2-52BC-EB76-EA2015037AB0}"/>
              </a:ext>
            </a:extLst>
          </p:cNvPr>
          <p:cNvSpPr/>
          <p:nvPr/>
        </p:nvSpPr>
        <p:spPr>
          <a:xfrm rot="9230027">
            <a:off x="7891734" y="521889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DFD0071-639A-E467-342C-91DE05A5A29A}"/>
              </a:ext>
            </a:extLst>
          </p:cNvPr>
          <p:cNvSpPr/>
          <p:nvPr/>
        </p:nvSpPr>
        <p:spPr>
          <a:xfrm>
            <a:off x="206075" y="248970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DCB0EDED-0A48-D033-D7E0-01D7F5951342}"/>
              </a:ext>
            </a:extLst>
          </p:cNvPr>
          <p:cNvSpPr/>
          <p:nvPr/>
        </p:nvSpPr>
        <p:spPr>
          <a:xfrm>
            <a:off x="7502612" y="234963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876E184-0EE1-930E-7F26-4B29B0B3FE6C}"/>
              </a:ext>
            </a:extLst>
          </p:cNvPr>
          <p:cNvSpPr/>
          <p:nvPr/>
        </p:nvSpPr>
        <p:spPr>
          <a:xfrm>
            <a:off x="806410" y="451479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D0D4019-1E1B-B320-59C2-08C5120E7528}"/>
              </a:ext>
            </a:extLst>
          </p:cNvPr>
          <p:cNvSpPr/>
          <p:nvPr/>
        </p:nvSpPr>
        <p:spPr>
          <a:xfrm>
            <a:off x="5830969" y="568729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57036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11EFDC52-6028-7FA7-AF33-068749EF9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47" y="1966030"/>
            <a:ext cx="4667901" cy="7049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999861" y="1140765"/>
            <a:ext cx="1013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Sumir com Porco após eliminado pelo martelo.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C44BB34-BFD5-9E63-F02A-C5F246110B85}"/>
              </a:ext>
            </a:extLst>
          </p:cNvPr>
          <p:cNvSpPr/>
          <p:nvPr/>
        </p:nvSpPr>
        <p:spPr>
          <a:xfrm rot="12421299">
            <a:off x="7877122" y="2385593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3485FE-5A55-E2ED-0ADA-54660948EF24}"/>
              </a:ext>
            </a:extLst>
          </p:cNvPr>
          <p:cNvSpPr/>
          <p:nvPr/>
        </p:nvSpPr>
        <p:spPr>
          <a:xfrm>
            <a:off x="559155" y="1910164"/>
            <a:ext cx="335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Adicione Ação.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0969CD7-199C-A2F9-78F4-1336E688E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815"/>
          <a:stretch/>
        </p:blipFill>
        <p:spPr>
          <a:xfrm>
            <a:off x="8043300" y="3240738"/>
            <a:ext cx="1845174" cy="847843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A965291D-1392-6D3C-19B0-D4BBC7FBABC8}"/>
              </a:ext>
            </a:extLst>
          </p:cNvPr>
          <p:cNvSpPr/>
          <p:nvPr/>
        </p:nvSpPr>
        <p:spPr>
          <a:xfrm rot="9230027">
            <a:off x="9258225" y="3249761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29DAB56-A794-D0B0-48FB-D99782B53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736" y="4331841"/>
            <a:ext cx="3757120" cy="2260236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4FA7C9D9-C222-0057-7D4A-2EC611BA9103}"/>
              </a:ext>
            </a:extLst>
          </p:cNvPr>
          <p:cNvSpPr/>
          <p:nvPr/>
        </p:nvSpPr>
        <p:spPr>
          <a:xfrm rot="9230027">
            <a:off x="9299374" y="590131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3DCE507-1DA6-FE2F-405F-B1638AFD7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39" y="2873054"/>
            <a:ext cx="4034185" cy="223282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86167CFD-9CDB-9D2D-3623-0BA279E56477}"/>
              </a:ext>
            </a:extLst>
          </p:cNvPr>
          <p:cNvSpPr/>
          <p:nvPr/>
        </p:nvSpPr>
        <p:spPr>
          <a:xfrm>
            <a:off x="900139" y="4541305"/>
            <a:ext cx="38503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PorcoA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924C4EF6-842C-79BD-7476-42E64216CD55}"/>
              </a:ext>
            </a:extLst>
          </p:cNvPr>
          <p:cNvSpPr/>
          <p:nvPr/>
        </p:nvSpPr>
        <p:spPr>
          <a:xfrm rot="9230027">
            <a:off x="3535323" y="389719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7169C17-66DF-10C2-BE35-74558B4DECFC}"/>
              </a:ext>
            </a:extLst>
          </p:cNvPr>
          <p:cNvSpPr/>
          <p:nvPr/>
        </p:nvSpPr>
        <p:spPr>
          <a:xfrm>
            <a:off x="8579448" y="1680054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E7C6BB5-D443-74C7-6922-60A9C1E9EA5A}"/>
              </a:ext>
            </a:extLst>
          </p:cNvPr>
          <p:cNvSpPr/>
          <p:nvPr/>
        </p:nvSpPr>
        <p:spPr>
          <a:xfrm>
            <a:off x="4896016" y="320299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8F5D3C8-A007-CB4D-77BF-CA2C350CDB69}"/>
              </a:ext>
            </a:extLst>
          </p:cNvPr>
          <p:cNvSpPr/>
          <p:nvPr/>
        </p:nvSpPr>
        <p:spPr>
          <a:xfrm>
            <a:off x="7465793" y="330905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</a:t>
            </a:r>
            <a:endParaRPr lang="pt-B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CEC492D-1151-7CA1-A898-349643D6B68D}"/>
              </a:ext>
            </a:extLst>
          </p:cNvPr>
          <p:cNvSpPr/>
          <p:nvPr/>
        </p:nvSpPr>
        <p:spPr>
          <a:xfrm>
            <a:off x="5499862" y="52555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51096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F2B64F1-6E12-E677-F645-3FF47526F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3" y="3261595"/>
            <a:ext cx="5096586" cy="205768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FA6753-81DC-E278-D604-CF690D5D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58" y="3156806"/>
            <a:ext cx="1390844" cy="113363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1EFDC52-6028-7FA7-AF33-068749EF9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488" y="2270676"/>
            <a:ext cx="4667901" cy="70494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1030158" y="1197424"/>
            <a:ext cx="1013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Sumir com Porco após eliminado pelo martelo.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C44BB34-BFD5-9E63-F02A-C5F246110B85}"/>
              </a:ext>
            </a:extLst>
          </p:cNvPr>
          <p:cNvSpPr/>
          <p:nvPr/>
        </p:nvSpPr>
        <p:spPr>
          <a:xfrm rot="9230027">
            <a:off x="9141475" y="212108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3485FE-5A55-E2ED-0ADA-54660948EF24}"/>
              </a:ext>
            </a:extLst>
          </p:cNvPr>
          <p:cNvSpPr/>
          <p:nvPr/>
        </p:nvSpPr>
        <p:spPr>
          <a:xfrm>
            <a:off x="405519" y="2133897"/>
            <a:ext cx="4505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Adicione nova Ação.</a:t>
            </a: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A965291D-1392-6D3C-19B0-D4BBC7FBABC8}"/>
              </a:ext>
            </a:extLst>
          </p:cNvPr>
          <p:cNvSpPr/>
          <p:nvPr/>
        </p:nvSpPr>
        <p:spPr>
          <a:xfrm rot="9230027">
            <a:off x="2021741" y="3392353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4FA7C9D9-C222-0057-7D4A-2EC611BA9103}"/>
              </a:ext>
            </a:extLst>
          </p:cNvPr>
          <p:cNvSpPr/>
          <p:nvPr/>
        </p:nvSpPr>
        <p:spPr>
          <a:xfrm rot="9230027">
            <a:off x="7237365" y="4361945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3918148-0094-03DD-975B-7B9652E41E91}"/>
              </a:ext>
            </a:extLst>
          </p:cNvPr>
          <p:cNvSpPr/>
          <p:nvPr/>
        </p:nvSpPr>
        <p:spPr>
          <a:xfrm>
            <a:off x="2545222" y="3636894"/>
            <a:ext cx="28888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Tipo System.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E05017-13BF-84F3-E468-D4FFFDF8D655}"/>
              </a:ext>
            </a:extLst>
          </p:cNvPr>
          <p:cNvSpPr/>
          <p:nvPr/>
        </p:nvSpPr>
        <p:spPr>
          <a:xfrm>
            <a:off x="7758484" y="4454781"/>
            <a:ext cx="13260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WAIT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99B7151-A7C9-E027-2307-0678223FE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008" y="4813657"/>
            <a:ext cx="2797050" cy="1698524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F3CA3D33-71B4-4CC9-2729-7CF1540E9E65}"/>
              </a:ext>
            </a:extLst>
          </p:cNvPr>
          <p:cNvSpPr/>
          <p:nvPr/>
        </p:nvSpPr>
        <p:spPr>
          <a:xfrm rot="9230027">
            <a:off x="5903914" y="5865968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1940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759B861-6ACE-C1AE-11B5-C398F33B8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5" y="2133897"/>
            <a:ext cx="5764760" cy="77773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1030158" y="1197424"/>
            <a:ext cx="1013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Sumir com Porco após eliminado pelo martelo.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C44BB34-BFD5-9E63-F02A-C5F246110B85}"/>
              </a:ext>
            </a:extLst>
          </p:cNvPr>
          <p:cNvSpPr/>
          <p:nvPr/>
        </p:nvSpPr>
        <p:spPr>
          <a:xfrm rot="9230027">
            <a:off x="8019288" y="2376309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3485FE-5A55-E2ED-0ADA-54660948EF24}"/>
              </a:ext>
            </a:extLst>
          </p:cNvPr>
          <p:cNvSpPr/>
          <p:nvPr/>
        </p:nvSpPr>
        <p:spPr>
          <a:xfrm>
            <a:off x="6496168" y="3429000"/>
            <a:ext cx="19416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Destroy</a:t>
            </a:r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CF2EF0A-76E0-2186-BD7D-85CE0956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06" y="3104181"/>
            <a:ext cx="4034185" cy="22328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0E07F7A-46B0-7E4A-BEAE-5F0F96846EDD}"/>
              </a:ext>
            </a:extLst>
          </p:cNvPr>
          <p:cNvSpPr/>
          <p:nvPr/>
        </p:nvSpPr>
        <p:spPr>
          <a:xfrm>
            <a:off x="690806" y="4772432"/>
            <a:ext cx="38503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</a:t>
            </a:r>
            <a:r>
              <a:rPr lang="pt-BR" sz="40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PorcoA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9DDA305C-98EE-7250-644A-30668B7D1255}"/>
              </a:ext>
            </a:extLst>
          </p:cNvPr>
          <p:cNvSpPr/>
          <p:nvPr/>
        </p:nvSpPr>
        <p:spPr>
          <a:xfrm rot="9230027">
            <a:off x="3325990" y="4128326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E979AEC-5508-0399-DA53-E1881E885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965" y="4089474"/>
            <a:ext cx="5201376" cy="1390844"/>
          </a:xfrm>
          <a:prstGeom prst="rect">
            <a:avLst/>
          </a:prstGeom>
        </p:spPr>
      </p:pic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4D7213C2-B858-D2B8-B86D-6DB4BBEC8626}"/>
              </a:ext>
            </a:extLst>
          </p:cNvPr>
          <p:cNvSpPr/>
          <p:nvPr/>
        </p:nvSpPr>
        <p:spPr>
          <a:xfrm rot="9230027">
            <a:off x="7050531" y="4128327"/>
            <a:ext cx="1046962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FD62A88-9560-2763-EA7F-681E9BC379F4}"/>
              </a:ext>
            </a:extLst>
          </p:cNvPr>
          <p:cNvSpPr/>
          <p:nvPr/>
        </p:nvSpPr>
        <p:spPr>
          <a:xfrm>
            <a:off x="690806" y="2050787"/>
            <a:ext cx="45055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Adicione nova Ação.</a:t>
            </a:r>
          </a:p>
        </p:txBody>
      </p:sp>
    </p:spTree>
    <p:extLst>
      <p:ext uri="{BB962C8B-B14F-4D97-AF65-F5344CB8AC3E}">
        <p14:creationId xmlns:p14="http://schemas.microsoft.com/office/powerpoint/2010/main" val="21104099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1030124" y="1495112"/>
            <a:ext cx="101317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Sumir com Porco após eliminado pelo martelo.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233253-5D90-4121-5CB8-204B1313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18" y="2785973"/>
            <a:ext cx="8125959" cy="128605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9BC1D15-DC60-D55D-12AE-8A152704BD51}"/>
              </a:ext>
            </a:extLst>
          </p:cNvPr>
          <p:cNvSpPr/>
          <p:nvPr/>
        </p:nvSpPr>
        <p:spPr>
          <a:xfrm>
            <a:off x="3087195" y="4370007"/>
            <a:ext cx="284520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Resultado.</a:t>
            </a:r>
          </a:p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Teste o jogo.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63C7C58-B54E-67CF-0A58-FDAF91696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95" y="4213043"/>
            <a:ext cx="3339268" cy="2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0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479034B-0DA2-5958-E872-EF77213C9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07" y="1242689"/>
            <a:ext cx="8637120" cy="459086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SALVAR: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CD67654-9690-6AF2-B7D7-373DF5AF7C96}"/>
              </a:ext>
            </a:extLst>
          </p:cNvPr>
          <p:cNvGrpSpPr/>
          <p:nvPr/>
        </p:nvGrpSpPr>
        <p:grpSpPr>
          <a:xfrm>
            <a:off x="3596098" y="2307388"/>
            <a:ext cx="3671828" cy="1583277"/>
            <a:chOff x="3596098" y="2307388"/>
            <a:chExt cx="3671828" cy="1583277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E02981C1-592C-DEF2-036F-D662EC0D0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96098" y="2307388"/>
              <a:ext cx="1744728" cy="1121612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5D3502F-6B29-8BB1-019A-E2B8986F4661}"/>
                </a:ext>
              </a:extLst>
            </p:cNvPr>
            <p:cNvSpPr/>
            <p:nvPr/>
          </p:nvSpPr>
          <p:spPr>
            <a:xfrm>
              <a:off x="4924078" y="2967335"/>
              <a:ext cx="234384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pattFill prst="dkUpDiag">
                    <a:fgClr>
                      <a:schemeClr val="tx2"/>
                    </a:fgClr>
                    <a:bgClr>
                      <a:schemeClr val="tx2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</a:rPr>
                <a:t>SALVAR</a:t>
              </a:r>
            </a:p>
          </p:txBody>
        </p:sp>
      </p:grp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EED9A5C1-3322-24BD-FFC5-635ED8920BBE}"/>
              </a:ext>
            </a:extLst>
          </p:cNvPr>
          <p:cNvSpPr/>
          <p:nvPr/>
        </p:nvSpPr>
        <p:spPr>
          <a:xfrm rot="12968030">
            <a:off x="3106894" y="2141703"/>
            <a:ext cx="978408" cy="484632"/>
          </a:xfrm>
          <a:prstGeom prst="rightArrow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36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132948-BC00-E74F-EEE2-D9D5A893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94" y="1451433"/>
            <a:ext cx="3096057" cy="85737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6A1C1ED-5C41-4501-5F58-BA17B9A1BB79}"/>
              </a:ext>
            </a:extLst>
          </p:cNvPr>
          <p:cNvSpPr/>
          <p:nvPr/>
        </p:nvSpPr>
        <p:spPr>
          <a:xfrm>
            <a:off x="3704951" y="1337558"/>
            <a:ext cx="430071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Evento</a:t>
            </a:r>
            <a:endParaRPr lang="pt-BR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43D491C-CB1C-19C4-CE59-9E162E774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598" y="1690650"/>
            <a:ext cx="1606043" cy="1236306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2CBB9015-83C7-DC38-E34D-A86941276EF8}"/>
              </a:ext>
            </a:extLst>
          </p:cNvPr>
          <p:cNvSpPr/>
          <p:nvPr/>
        </p:nvSpPr>
        <p:spPr>
          <a:xfrm rot="1531847">
            <a:off x="7813497" y="1893967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4E40933-3BA3-B856-0464-5ECAA183B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026" y="2448414"/>
            <a:ext cx="5420481" cy="1152686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AE94B319-2581-191D-E765-17CCF9908F07}"/>
              </a:ext>
            </a:extLst>
          </p:cNvPr>
          <p:cNvSpPr/>
          <p:nvPr/>
        </p:nvSpPr>
        <p:spPr>
          <a:xfrm rot="9601121">
            <a:off x="7818777" y="2679095"/>
            <a:ext cx="1336548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A932884-B24C-1EB0-D117-F5E6EB6ED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947" y="3842751"/>
            <a:ext cx="4259476" cy="2600523"/>
          </a:xfrm>
          <a:prstGeom prst="rect">
            <a:avLst/>
          </a:prstGeom>
        </p:spPr>
      </p:pic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E5A33122-B949-D534-7B89-D2D82655F8C7}"/>
              </a:ext>
            </a:extLst>
          </p:cNvPr>
          <p:cNvSpPr/>
          <p:nvPr/>
        </p:nvSpPr>
        <p:spPr>
          <a:xfrm rot="8027217">
            <a:off x="5376129" y="3833240"/>
            <a:ext cx="1774971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1CF587B5-58F1-9672-F5B1-DA18BE2C699E}"/>
              </a:ext>
            </a:extLst>
          </p:cNvPr>
          <p:cNvSpPr/>
          <p:nvPr/>
        </p:nvSpPr>
        <p:spPr>
          <a:xfrm rot="1531847">
            <a:off x="2937391" y="5115784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43920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ELIMINANDO INIMIGO: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1D0DA2-B225-B6EC-E7FA-B4CA5C44EB68}"/>
              </a:ext>
            </a:extLst>
          </p:cNvPr>
          <p:cNvSpPr/>
          <p:nvPr/>
        </p:nvSpPr>
        <p:spPr>
          <a:xfrm>
            <a:off x="1012476" y="1221503"/>
            <a:ext cx="101670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Botao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Direito canto esquerdo 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Add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 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Another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condition</a:t>
            </a:r>
            <a:endParaRPr lang="pt-BR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81FA0D-C0A4-6EE6-48AD-D6EF18E5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16" y="2770146"/>
            <a:ext cx="3598715" cy="31878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680BF58-21A3-F68A-5CC6-35D1D778B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12" y="1851812"/>
            <a:ext cx="4290134" cy="642124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B578B8C1-05E3-BC66-6192-BDBACCF590C8}"/>
              </a:ext>
            </a:extLst>
          </p:cNvPr>
          <p:cNvCxnSpPr>
            <a:cxnSpLocks/>
          </p:cNvCxnSpPr>
          <p:nvPr/>
        </p:nvCxnSpPr>
        <p:spPr>
          <a:xfrm>
            <a:off x="608894" y="2287621"/>
            <a:ext cx="800028" cy="3348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72EB744-60D5-EC15-A2CC-25C70DC7AE39}"/>
              </a:ext>
            </a:extLst>
          </p:cNvPr>
          <p:cNvSpPr/>
          <p:nvPr/>
        </p:nvSpPr>
        <p:spPr>
          <a:xfrm>
            <a:off x="745348" y="4962253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B3656ED-CBB3-22C5-33F5-39AF46541F5A}"/>
              </a:ext>
            </a:extLst>
          </p:cNvPr>
          <p:cNvSpPr/>
          <p:nvPr/>
        </p:nvSpPr>
        <p:spPr>
          <a:xfrm>
            <a:off x="2014010" y="24542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C8AF96C-0A9D-1C1C-C429-A1D067343BE2}"/>
              </a:ext>
            </a:extLst>
          </p:cNvPr>
          <p:cNvSpPr/>
          <p:nvPr/>
        </p:nvSpPr>
        <p:spPr>
          <a:xfrm>
            <a:off x="4061592" y="28047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lang="pt-BR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2F0CE25-69FB-D4AE-71FB-F4F8E47E0640}"/>
              </a:ext>
            </a:extLst>
          </p:cNvPr>
          <p:cNvCxnSpPr>
            <a:cxnSpLocks/>
          </p:cNvCxnSpPr>
          <p:nvPr/>
        </p:nvCxnSpPr>
        <p:spPr>
          <a:xfrm flipH="1">
            <a:off x="1992093" y="2870347"/>
            <a:ext cx="289779" cy="113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3AD1CDA2-BF53-0B79-4A36-4FD65686E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918" y="2317202"/>
            <a:ext cx="1606043" cy="1236306"/>
          </a:xfrm>
          <a:prstGeom prst="rect">
            <a:avLst/>
          </a:prstGeom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221EAAD-0845-A8B2-8847-1C3DAA2B29A5}"/>
              </a:ext>
            </a:extLst>
          </p:cNvPr>
          <p:cNvSpPr/>
          <p:nvPr/>
        </p:nvSpPr>
        <p:spPr>
          <a:xfrm rot="1531847">
            <a:off x="5230501" y="2397990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FE0124A-3E3A-B0FB-BDF0-AE7A529F7BD9}"/>
              </a:ext>
            </a:extLst>
          </p:cNvPr>
          <p:cNvSpPr/>
          <p:nvPr/>
        </p:nvSpPr>
        <p:spPr>
          <a:xfrm>
            <a:off x="7680431" y="2161840"/>
            <a:ext cx="33123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Selecione Jogador.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59CF95A-4200-AC62-8B75-C43204F70C7B}"/>
              </a:ext>
            </a:extLst>
          </p:cNvPr>
          <p:cNvSpPr/>
          <p:nvPr/>
        </p:nvSpPr>
        <p:spPr>
          <a:xfrm>
            <a:off x="7595210" y="268839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618F2FA-C60D-8E1D-A1F3-5E3623734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01" y="3676370"/>
            <a:ext cx="5391902" cy="1228896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D426B063-AE8D-E0E5-02B0-BAA43EE80DAE}"/>
              </a:ext>
            </a:extLst>
          </p:cNvPr>
          <p:cNvSpPr/>
          <p:nvPr/>
        </p:nvSpPr>
        <p:spPr>
          <a:xfrm rot="7119280">
            <a:off x="9159294" y="3677124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26D1EA1-72C2-A458-AD47-0A0C8C4CF48D}"/>
              </a:ext>
            </a:extLst>
          </p:cNvPr>
          <p:cNvSpPr/>
          <p:nvPr/>
        </p:nvSpPr>
        <p:spPr>
          <a:xfrm>
            <a:off x="7868161" y="390240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BDAE6FB7-217E-B3C2-C2A0-85EE8C247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770" y="5060613"/>
            <a:ext cx="4521326" cy="1243365"/>
          </a:xfrm>
          <a:prstGeom prst="rect">
            <a:avLst/>
          </a:prstGeom>
        </p:spPr>
      </p:pic>
      <p:sp>
        <p:nvSpPr>
          <p:cNvPr id="24" name="Seta: para a Direita 23">
            <a:extLst>
              <a:ext uri="{FF2B5EF4-FFF2-40B4-BE49-F238E27FC236}">
                <a16:creationId xmlns:a16="http://schemas.microsoft.com/office/drawing/2014/main" id="{AF2EE683-7215-1587-1295-1406A4D24749}"/>
              </a:ext>
            </a:extLst>
          </p:cNvPr>
          <p:cNvSpPr/>
          <p:nvPr/>
        </p:nvSpPr>
        <p:spPr>
          <a:xfrm rot="7119280">
            <a:off x="6982760" y="5474987"/>
            <a:ext cx="636311" cy="32302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FACB6C4-47E7-4048-2565-633DAE6E9CB1}"/>
              </a:ext>
            </a:extLst>
          </p:cNvPr>
          <p:cNvSpPr/>
          <p:nvPr/>
        </p:nvSpPr>
        <p:spPr>
          <a:xfrm>
            <a:off x="7412569" y="542842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649263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30948EE-DFFD-F5CA-110F-DA84F4BC6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339" y="1484742"/>
            <a:ext cx="4734586" cy="482984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69CBD3-435E-16AC-B500-CFA46F026B1A}"/>
              </a:ext>
            </a:extLst>
          </p:cNvPr>
          <p:cNvSpPr/>
          <p:nvPr/>
        </p:nvSpPr>
        <p:spPr>
          <a:xfrm>
            <a:off x="386549" y="1240092"/>
            <a:ext cx="41650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Botão Direito 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Invert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BA7C53B-B03B-540A-D02E-1AE9BBE32481}"/>
              </a:ext>
            </a:extLst>
          </p:cNvPr>
          <p:cNvCxnSpPr>
            <a:cxnSpLocks/>
          </p:cNvCxnSpPr>
          <p:nvPr/>
        </p:nvCxnSpPr>
        <p:spPr>
          <a:xfrm>
            <a:off x="1660849" y="1824867"/>
            <a:ext cx="4599992" cy="4016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8E5DAB6-364B-E5FD-7393-8DDA41C0A780}"/>
              </a:ext>
            </a:extLst>
          </p:cNvPr>
          <p:cNvCxnSpPr>
            <a:cxnSpLocks/>
          </p:cNvCxnSpPr>
          <p:nvPr/>
        </p:nvCxnSpPr>
        <p:spPr>
          <a:xfrm>
            <a:off x="3956180" y="1694258"/>
            <a:ext cx="3578961" cy="1058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703333A7-4EFB-A5D2-88BE-F65C1FC39BFF}"/>
              </a:ext>
            </a:extLst>
          </p:cNvPr>
          <p:cNvSpPr/>
          <p:nvPr/>
        </p:nvSpPr>
        <p:spPr>
          <a:xfrm>
            <a:off x="5292801" y="550069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C8FC3F-C55D-AFED-0054-1CAA14EE8C8F}"/>
              </a:ext>
            </a:extLst>
          </p:cNvPr>
          <p:cNvSpPr/>
          <p:nvPr/>
        </p:nvSpPr>
        <p:spPr>
          <a:xfrm>
            <a:off x="8093308" y="229086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2531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CEA9213-2C6D-D465-508C-B04A2D22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58" y="1454012"/>
            <a:ext cx="4296375" cy="153876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69CBD3-435E-16AC-B500-CFA46F026B1A}"/>
              </a:ext>
            </a:extLst>
          </p:cNvPr>
          <p:cNvSpPr/>
          <p:nvPr/>
        </p:nvSpPr>
        <p:spPr>
          <a:xfrm>
            <a:off x="6312145" y="1289683"/>
            <a:ext cx="27486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Ação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8E5DAB6-364B-E5FD-7393-8DDA41C0A7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150498" y="1582071"/>
            <a:ext cx="1161647" cy="242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91D4099A-9C85-1E83-C75B-E1DA8A487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139" y="2062703"/>
            <a:ext cx="1606043" cy="1236306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D6878A82-5701-DBDE-CAC0-E4DF86ED0643}"/>
              </a:ext>
            </a:extLst>
          </p:cNvPr>
          <p:cNvSpPr/>
          <p:nvPr/>
        </p:nvSpPr>
        <p:spPr>
          <a:xfrm rot="1531847">
            <a:off x="8418722" y="2143491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D0FAA36-8454-5A34-923E-CD66286E4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543" y="3299009"/>
            <a:ext cx="5296639" cy="1771897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5D9B8AE-41DC-1537-1D0C-CAC37A18845C}"/>
              </a:ext>
            </a:extLst>
          </p:cNvPr>
          <p:cNvCxnSpPr>
            <a:cxnSpLocks/>
          </p:cNvCxnSpPr>
          <p:nvPr/>
        </p:nvCxnSpPr>
        <p:spPr>
          <a:xfrm flipH="1">
            <a:off x="6303948" y="2992776"/>
            <a:ext cx="3029191" cy="1192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Imagem 21">
            <a:extLst>
              <a:ext uri="{FF2B5EF4-FFF2-40B4-BE49-F238E27FC236}">
                <a16:creationId xmlns:a16="http://schemas.microsoft.com/office/drawing/2014/main" id="{78D243D9-7290-AB72-46BF-18E84BE69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4" y="3999486"/>
            <a:ext cx="4942693" cy="1538763"/>
          </a:xfrm>
          <a:prstGeom prst="rect">
            <a:avLst/>
          </a:prstGeom>
        </p:spPr>
      </p:pic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B55FF4D-0359-C801-C408-826638E104D3}"/>
              </a:ext>
            </a:extLst>
          </p:cNvPr>
          <p:cNvCxnSpPr>
            <a:cxnSpLocks/>
          </p:cNvCxnSpPr>
          <p:nvPr/>
        </p:nvCxnSpPr>
        <p:spPr>
          <a:xfrm flipH="1">
            <a:off x="2090057" y="4229082"/>
            <a:ext cx="3881535" cy="770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EE1742AF-10E2-8B53-92A6-01CA3368DA4C}"/>
              </a:ext>
            </a:extLst>
          </p:cNvPr>
          <p:cNvSpPr/>
          <p:nvPr/>
        </p:nvSpPr>
        <p:spPr>
          <a:xfrm>
            <a:off x="1277854" y="3397604"/>
            <a:ext cx="6880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30362E-FB7B-C31E-43F6-456B27BFB176}"/>
              </a:ext>
            </a:extLst>
          </p:cNvPr>
          <p:cNvSpPr/>
          <p:nvPr/>
        </p:nvSpPr>
        <p:spPr>
          <a:xfrm>
            <a:off x="5283470" y="17405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EEC890-5FF7-B5DF-5FB4-2C56EAE6451C}"/>
              </a:ext>
            </a:extLst>
          </p:cNvPr>
          <p:cNvSpPr/>
          <p:nvPr/>
        </p:nvSpPr>
        <p:spPr>
          <a:xfrm>
            <a:off x="8208117" y="223273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3EA825-E2E6-B357-EFCE-8499DBDBCC83}"/>
              </a:ext>
            </a:extLst>
          </p:cNvPr>
          <p:cNvSpPr/>
          <p:nvPr/>
        </p:nvSpPr>
        <p:spPr>
          <a:xfrm>
            <a:off x="7686464" y="380115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91DA46-A072-E4B2-A946-17B0DDC39920}"/>
              </a:ext>
            </a:extLst>
          </p:cNvPr>
          <p:cNvSpPr/>
          <p:nvPr/>
        </p:nvSpPr>
        <p:spPr>
          <a:xfrm>
            <a:off x="2551886" y="441663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859439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349170BC-56B5-5BFD-0B62-95007827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1" y="3971437"/>
            <a:ext cx="6039693" cy="153373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2C7D161-00E5-A716-85F2-1E781E82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267" y="4151522"/>
            <a:ext cx="5229955" cy="169568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96569B0-8C20-3967-9F83-784F65CDA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94" y="1236015"/>
            <a:ext cx="7735380" cy="158137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69CBD3-435E-16AC-B500-CFA46F026B1A}"/>
              </a:ext>
            </a:extLst>
          </p:cNvPr>
          <p:cNvSpPr/>
          <p:nvPr/>
        </p:nvSpPr>
        <p:spPr>
          <a:xfrm>
            <a:off x="5599195" y="1289683"/>
            <a:ext cx="41745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Novo Evento.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8E5DAB6-364B-E5FD-7393-8DDA41C0A7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3087610" y="1582071"/>
            <a:ext cx="2511585" cy="978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91D4099A-9C85-1E83-C75B-E1DA8A487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7112" y="2374623"/>
            <a:ext cx="1606043" cy="1236306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D6878A82-5701-DBDE-CAC0-E4DF86ED0643}"/>
              </a:ext>
            </a:extLst>
          </p:cNvPr>
          <p:cNvSpPr/>
          <p:nvPr/>
        </p:nvSpPr>
        <p:spPr>
          <a:xfrm rot="1531847">
            <a:off x="8659585" y="2721217"/>
            <a:ext cx="1347110" cy="4355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5D9B8AE-41DC-1537-1D0C-CAC37A18845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222188" y="4262819"/>
            <a:ext cx="1110952" cy="1106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B55FF4D-0359-C801-C408-826638E104D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013014" y="4878299"/>
            <a:ext cx="538872" cy="200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EE1742AF-10E2-8B53-92A6-01CA3368DA4C}"/>
              </a:ext>
            </a:extLst>
          </p:cNvPr>
          <p:cNvSpPr/>
          <p:nvPr/>
        </p:nvSpPr>
        <p:spPr>
          <a:xfrm>
            <a:off x="470164" y="3253593"/>
            <a:ext cx="55424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uando terminar animação HIT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30362E-FB7B-C31E-43F6-456B27BFB176}"/>
              </a:ext>
            </a:extLst>
          </p:cNvPr>
          <p:cNvSpPr/>
          <p:nvPr/>
        </p:nvSpPr>
        <p:spPr>
          <a:xfrm>
            <a:off x="5283470" y="17405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EEC890-5FF7-B5DF-5FB4-2C56EAE6451C}"/>
              </a:ext>
            </a:extLst>
          </p:cNvPr>
          <p:cNvSpPr/>
          <p:nvPr/>
        </p:nvSpPr>
        <p:spPr>
          <a:xfrm>
            <a:off x="8208117" y="223273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3EA825-E2E6-B357-EFCE-8499DBDBCC83}"/>
              </a:ext>
            </a:extLst>
          </p:cNvPr>
          <p:cNvSpPr/>
          <p:nvPr/>
        </p:nvSpPr>
        <p:spPr>
          <a:xfrm>
            <a:off x="7686464" y="380115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91DA46-A072-E4B2-A946-17B0DDC39920}"/>
              </a:ext>
            </a:extLst>
          </p:cNvPr>
          <p:cNvSpPr/>
          <p:nvPr/>
        </p:nvSpPr>
        <p:spPr>
          <a:xfrm>
            <a:off x="2551886" y="441663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46811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9C16C8FC-02D4-AFE9-018C-733DAEDE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06" y="4211229"/>
            <a:ext cx="4726555" cy="142535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892DCF4-E503-4E91-53EE-A0BB636C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28" y="4015565"/>
            <a:ext cx="5382376" cy="17909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9EC57BB-0DA0-D386-050F-DA25448E0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112" y="2374623"/>
            <a:ext cx="1606043" cy="1236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5438A4-D5A4-1EA2-52BB-ABF3DB64B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98" y="1532979"/>
            <a:ext cx="4896533" cy="59063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69CBD3-435E-16AC-B500-CFA46F026B1A}"/>
              </a:ext>
            </a:extLst>
          </p:cNvPr>
          <p:cNvSpPr/>
          <p:nvPr/>
        </p:nvSpPr>
        <p:spPr>
          <a:xfrm>
            <a:off x="5819642" y="1289683"/>
            <a:ext cx="37336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Adicionar nova ação.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8E5DAB6-364B-E5FD-7393-8DDA41C0A78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851918" y="1582071"/>
            <a:ext cx="967724" cy="175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5D9B8AE-41DC-1537-1D0C-CAC37A18845C}"/>
              </a:ext>
            </a:extLst>
          </p:cNvPr>
          <p:cNvCxnSpPr>
            <a:cxnSpLocks/>
          </p:cNvCxnSpPr>
          <p:nvPr/>
        </p:nvCxnSpPr>
        <p:spPr>
          <a:xfrm>
            <a:off x="6941976" y="3834882"/>
            <a:ext cx="73069" cy="923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B55FF4D-0359-C801-C408-826638E104D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323322" y="4785081"/>
            <a:ext cx="1814768" cy="344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EE1742AF-10E2-8B53-92A6-01CA3368DA4C}"/>
              </a:ext>
            </a:extLst>
          </p:cNvPr>
          <p:cNvSpPr/>
          <p:nvPr/>
        </p:nvSpPr>
        <p:spPr>
          <a:xfrm>
            <a:off x="571467" y="2963397"/>
            <a:ext cx="51914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uando terminar animação</a:t>
            </a:r>
          </a:p>
          <a:p>
            <a:pPr algn="ctr"/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HIT vamos voltar a conf. IDLE</a:t>
            </a:r>
            <a:endParaRPr lang="pt-BR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30362E-FB7B-C31E-43F6-456B27BFB176}"/>
              </a:ext>
            </a:extLst>
          </p:cNvPr>
          <p:cNvSpPr/>
          <p:nvPr/>
        </p:nvSpPr>
        <p:spPr>
          <a:xfrm>
            <a:off x="5283470" y="174051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EEC890-5FF7-B5DF-5FB4-2C56EAE6451C}"/>
              </a:ext>
            </a:extLst>
          </p:cNvPr>
          <p:cNvSpPr/>
          <p:nvPr/>
        </p:nvSpPr>
        <p:spPr>
          <a:xfrm>
            <a:off x="8208117" y="223273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3EA825-E2E6-B357-EFCE-8499DBDBCC83}"/>
              </a:ext>
            </a:extLst>
          </p:cNvPr>
          <p:cNvSpPr/>
          <p:nvPr/>
        </p:nvSpPr>
        <p:spPr>
          <a:xfrm>
            <a:off x="6679122" y="311728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91DA46-A072-E4B2-A946-17B0DDC39920}"/>
              </a:ext>
            </a:extLst>
          </p:cNvPr>
          <p:cNvSpPr/>
          <p:nvPr/>
        </p:nvSpPr>
        <p:spPr>
          <a:xfrm>
            <a:off x="4138090" y="432341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FB95AED-4041-8EFB-F010-604EB74CCAED}"/>
              </a:ext>
            </a:extLst>
          </p:cNvPr>
          <p:cNvCxnSpPr>
            <a:cxnSpLocks/>
          </p:cNvCxnSpPr>
          <p:nvPr/>
        </p:nvCxnSpPr>
        <p:spPr>
          <a:xfrm>
            <a:off x="8743841" y="2842435"/>
            <a:ext cx="1258575" cy="190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7702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>
            <a:extLst>
              <a:ext uri="{FF2B5EF4-FFF2-40B4-BE49-F238E27FC236}">
                <a16:creationId xmlns:a16="http://schemas.microsoft.com/office/drawing/2014/main" id="{3A84C876-C9F7-12BC-6DB7-AF53E8D3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37" y="3429000"/>
            <a:ext cx="2611760" cy="313282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5F216E1-3343-BB80-13E8-E89694A71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41" y="3688757"/>
            <a:ext cx="4335754" cy="111781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40C1575-854A-092C-D88E-B8A720FB2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70" y="4806568"/>
            <a:ext cx="5277587" cy="105742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659D95-1CAB-B34A-C9C5-8E66FDD67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4" y="1250820"/>
            <a:ext cx="7649643" cy="12193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 NO JOGADOR: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A69CBD3-435E-16AC-B500-CFA46F026B1A}"/>
              </a:ext>
            </a:extLst>
          </p:cNvPr>
          <p:cNvSpPr/>
          <p:nvPr/>
        </p:nvSpPr>
        <p:spPr>
          <a:xfrm>
            <a:off x="6096000" y="1655347"/>
            <a:ext cx="529914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Botao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Direito canto esquerdo.</a:t>
            </a:r>
          </a:p>
          <a:p>
            <a:pPr algn="ctr"/>
            <a:r>
              <a:rPr lang="pt-B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</a:t>
            </a:r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pt-B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Add</a:t>
            </a:r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pt-B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another</a:t>
            </a:r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pt-BR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Wingdings" panose="05000000000000000000" pitchFamily="2" charset="2"/>
              </a:rPr>
              <a:t>condition</a:t>
            </a:r>
            <a:endParaRPr lang="pt-BR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8E5DAB6-364B-E5FD-7393-8DDA41C0A780}"/>
              </a:ext>
            </a:extLst>
          </p:cNvPr>
          <p:cNvCxnSpPr>
            <a:cxnSpLocks/>
          </p:cNvCxnSpPr>
          <p:nvPr/>
        </p:nvCxnSpPr>
        <p:spPr>
          <a:xfrm flipH="1" flipV="1">
            <a:off x="796857" y="1452990"/>
            <a:ext cx="5398670" cy="4317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5D9B8AE-41DC-1537-1D0C-CAC37A18845C}"/>
              </a:ext>
            </a:extLst>
          </p:cNvPr>
          <p:cNvCxnSpPr>
            <a:cxnSpLocks/>
          </p:cNvCxnSpPr>
          <p:nvPr/>
        </p:nvCxnSpPr>
        <p:spPr>
          <a:xfrm>
            <a:off x="6941976" y="3834882"/>
            <a:ext cx="2390875" cy="1772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1B55FF4D-0359-C801-C408-826638E104D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130044" y="4207325"/>
            <a:ext cx="1825954" cy="3771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EE1742AF-10E2-8B53-92A6-01CA3368DA4C}"/>
              </a:ext>
            </a:extLst>
          </p:cNvPr>
          <p:cNvSpPr/>
          <p:nvPr/>
        </p:nvSpPr>
        <p:spPr>
          <a:xfrm>
            <a:off x="418213" y="2816123"/>
            <a:ext cx="524008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Inverta opção de “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is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playing</a:t>
            </a:r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”.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30362E-FB7B-C31E-43F6-456B27BFB176}"/>
              </a:ext>
            </a:extLst>
          </p:cNvPr>
          <p:cNvSpPr/>
          <p:nvPr/>
        </p:nvSpPr>
        <p:spPr>
          <a:xfrm>
            <a:off x="8650041" y="10546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EEC890-5FF7-B5DF-5FB4-2C56EAE6451C}"/>
              </a:ext>
            </a:extLst>
          </p:cNvPr>
          <p:cNvSpPr/>
          <p:nvPr/>
        </p:nvSpPr>
        <p:spPr>
          <a:xfrm>
            <a:off x="8167840" y="32871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03EA825-E2E6-B357-EFCE-8499DBDBCC83}"/>
              </a:ext>
            </a:extLst>
          </p:cNvPr>
          <p:cNvSpPr/>
          <p:nvPr/>
        </p:nvSpPr>
        <p:spPr>
          <a:xfrm>
            <a:off x="6679122" y="311728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91DA46-A072-E4B2-A946-17B0DDC39920}"/>
              </a:ext>
            </a:extLst>
          </p:cNvPr>
          <p:cNvSpPr/>
          <p:nvPr/>
        </p:nvSpPr>
        <p:spPr>
          <a:xfrm>
            <a:off x="3955998" y="3745660"/>
            <a:ext cx="535724" cy="923330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FB95AED-4041-8EFB-F010-604EB74CCAED}"/>
              </a:ext>
            </a:extLst>
          </p:cNvPr>
          <p:cNvCxnSpPr>
            <a:cxnSpLocks/>
          </p:cNvCxnSpPr>
          <p:nvPr/>
        </p:nvCxnSpPr>
        <p:spPr>
          <a:xfrm>
            <a:off x="8703564" y="3896812"/>
            <a:ext cx="1258575" cy="190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9F1952F-E717-4981-6D64-E259C9FB49E0}"/>
              </a:ext>
            </a:extLst>
          </p:cNvPr>
          <p:cNvCxnSpPr>
            <a:cxnSpLocks/>
          </p:cNvCxnSpPr>
          <p:nvPr/>
        </p:nvCxnSpPr>
        <p:spPr>
          <a:xfrm flipH="1" flipV="1">
            <a:off x="1464276" y="1844703"/>
            <a:ext cx="4731251" cy="70701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A904D63C-6DB5-7BCB-8F51-5E68EE6441BD}"/>
              </a:ext>
            </a:extLst>
          </p:cNvPr>
          <p:cNvCxnSpPr>
            <a:cxnSpLocks/>
          </p:cNvCxnSpPr>
          <p:nvPr/>
        </p:nvCxnSpPr>
        <p:spPr>
          <a:xfrm flipH="1" flipV="1">
            <a:off x="4600882" y="2086954"/>
            <a:ext cx="3311477" cy="20235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m 29">
            <a:extLst>
              <a:ext uri="{FF2B5EF4-FFF2-40B4-BE49-F238E27FC236}">
                <a16:creationId xmlns:a16="http://schemas.microsoft.com/office/drawing/2014/main" id="{A18CBBFA-3E5C-02F5-637D-806E38EDA3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139" y="3489865"/>
            <a:ext cx="1209844" cy="1028844"/>
          </a:xfrm>
          <a:prstGeom prst="rect">
            <a:avLst/>
          </a:prstGeom>
        </p:spPr>
      </p:pic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28A3CDDF-5075-8D2E-22AA-3F5155E24F83}"/>
              </a:ext>
            </a:extLst>
          </p:cNvPr>
          <p:cNvCxnSpPr>
            <a:cxnSpLocks/>
          </p:cNvCxnSpPr>
          <p:nvPr/>
        </p:nvCxnSpPr>
        <p:spPr>
          <a:xfrm>
            <a:off x="3335683" y="5398713"/>
            <a:ext cx="1265199" cy="88499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B211FB4-4C62-6B61-67C3-4CD5D53DA088}"/>
              </a:ext>
            </a:extLst>
          </p:cNvPr>
          <p:cNvCxnSpPr>
            <a:cxnSpLocks/>
          </p:cNvCxnSpPr>
          <p:nvPr/>
        </p:nvCxnSpPr>
        <p:spPr>
          <a:xfrm flipV="1">
            <a:off x="3344265" y="4133745"/>
            <a:ext cx="1625369" cy="12649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Retângulo 54">
            <a:extLst>
              <a:ext uri="{FF2B5EF4-FFF2-40B4-BE49-F238E27FC236}">
                <a16:creationId xmlns:a16="http://schemas.microsoft.com/office/drawing/2014/main" id="{04C0CFCA-16F4-C3B7-91D9-2AC45DE08D38}"/>
              </a:ext>
            </a:extLst>
          </p:cNvPr>
          <p:cNvSpPr/>
          <p:nvPr/>
        </p:nvSpPr>
        <p:spPr>
          <a:xfrm>
            <a:off x="821913" y="4862597"/>
            <a:ext cx="287412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Botão direito</a:t>
            </a:r>
          </a:p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Escolha X </a:t>
            </a:r>
            <a:r>
              <a:rPr lang="pt-BR" sz="32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invert</a:t>
            </a:r>
            <a:endParaRPr lang="pt-BR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19948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FCEBA1-7FAA-797A-70FE-F5C027610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99" y="1713620"/>
            <a:ext cx="5646081" cy="3611231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02449E5-6BDD-1876-437A-475FEB057A39}"/>
              </a:ext>
            </a:extLst>
          </p:cNvPr>
          <p:cNvSpPr/>
          <p:nvPr/>
        </p:nvSpPr>
        <p:spPr>
          <a:xfrm>
            <a:off x="9045035" y="1874728"/>
            <a:ext cx="289758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Altere as configurações de ambos para conforme a imagem.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D78A088-7F2D-32BC-9D03-89259C006C31}"/>
              </a:ext>
            </a:extLst>
          </p:cNvPr>
          <p:cNvCxnSpPr>
            <a:cxnSpLocks/>
          </p:cNvCxnSpPr>
          <p:nvPr/>
        </p:nvCxnSpPr>
        <p:spPr>
          <a:xfrm flipH="1">
            <a:off x="2820104" y="2043404"/>
            <a:ext cx="744190" cy="34961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76604B-2ABE-7AA8-177F-0EE8FA0C4001}"/>
              </a:ext>
            </a:extLst>
          </p:cNvPr>
          <p:cNvCxnSpPr>
            <a:cxnSpLocks/>
          </p:cNvCxnSpPr>
          <p:nvPr/>
        </p:nvCxnSpPr>
        <p:spPr>
          <a:xfrm>
            <a:off x="8311841" y="2525938"/>
            <a:ext cx="1259633" cy="4292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04D661C-F33C-23FF-D56C-2C9A7706F3C4}"/>
              </a:ext>
            </a:extLst>
          </p:cNvPr>
          <p:cNvCxnSpPr>
            <a:cxnSpLocks/>
          </p:cNvCxnSpPr>
          <p:nvPr/>
        </p:nvCxnSpPr>
        <p:spPr>
          <a:xfrm flipV="1">
            <a:off x="8462865" y="3073120"/>
            <a:ext cx="1026368" cy="69434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68C4907E-95C9-E74A-D457-92746594D67E}"/>
              </a:ext>
            </a:extLst>
          </p:cNvPr>
          <p:cNvSpPr/>
          <p:nvPr/>
        </p:nvSpPr>
        <p:spPr>
          <a:xfrm>
            <a:off x="249376" y="1457400"/>
            <a:ext cx="2897589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Abra inimigo </a:t>
            </a:r>
          </a:p>
          <a:p>
            <a:pPr algn="ctr"/>
            <a:r>
              <a:rPr lang="pt-B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Porco Atirador.</a:t>
            </a:r>
          </a:p>
          <a:p>
            <a:pPr algn="ctr"/>
            <a:r>
              <a:rPr lang="pt-BR" sz="2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Idle</a:t>
            </a:r>
            <a:r>
              <a:rPr lang="pt-B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= animado no lugar</a:t>
            </a:r>
          </a:p>
          <a:p>
            <a:pPr algn="ctr"/>
            <a:r>
              <a:rPr lang="pt-BR" sz="2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Pavio = acender o pavio.</a:t>
            </a:r>
          </a:p>
          <a:p>
            <a:pPr algn="ctr"/>
            <a:endParaRPr lang="pt-BR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11B650C8-1D4B-533C-4FD8-9BB72BF08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12" y="4464978"/>
            <a:ext cx="1733792" cy="1209844"/>
          </a:xfrm>
          <a:prstGeom prst="rect">
            <a:avLst/>
          </a:prstGeom>
        </p:spPr>
      </p:pic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C554F3BE-23C9-2EAD-CA0F-B5EF399CB299}"/>
              </a:ext>
            </a:extLst>
          </p:cNvPr>
          <p:cNvCxnSpPr>
            <a:cxnSpLocks/>
          </p:cNvCxnSpPr>
          <p:nvPr/>
        </p:nvCxnSpPr>
        <p:spPr>
          <a:xfrm>
            <a:off x="1698171" y="4056041"/>
            <a:ext cx="0" cy="8411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5198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96D284A-91D6-BE74-01E6-C3463DF8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76" y="3888233"/>
            <a:ext cx="2467319" cy="7525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D51D7BF-096C-F095-E23B-AF5297CA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78" y="2343291"/>
            <a:ext cx="4934639" cy="3077004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02449E5-6BDD-1876-437A-475FEB057A39}"/>
              </a:ext>
            </a:extLst>
          </p:cNvPr>
          <p:cNvSpPr/>
          <p:nvPr/>
        </p:nvSpPr>
        <p:spPr>
          <a:xfrm>
            <a:off x="608894" y="1650794"/>
            <a:ext cx="289758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Adicione efeito FLASH na guia </a:t>
            </a:r>
            <a:r>
              <a:rPr lang="pt-BR" sz="2800" b="1" u="sng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Behaviors</a:t>
            </a:r>
            <a:endParaRPr lang="pt-BR" sz="28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04D661C-F33C-23FF-D56C-2C9A7706F3C4}"/>
              </a:ext>
            </a:extLst>
          </p:cNvPr>
          <p:cNvCxnSpPr>
            <a:cxnSpLocks/>
          </p:cNvCxnSpPr>
          <p:nvPr/>
        </p:nvCxnSpPr>
        <p:spPr>
          <a:xfrm>
            <a:off x="2404640" y="3063521"/>
            <a:ext cx="161278" cy="13125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87588E2-AFA6-B044-8327-D2D63B4E9CF5}"/>
              </a:ext>
            </a:extLst>
          </p:cNvPr>
          <p:cNvCxnSpPr>
            <a:cxnSpLocks/>
          </p:cNvCxnSpPr>
          <p:nvPr/>
        </p:nvCxnSpPr>
        <p:spPr>
          <a:xfrm>
            <a:off x="3200400" y="4403789"/>
            <a:ext cx="2733869" cy="749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1466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B47CCBC4-45A9-62C2-B589-4AE2FF6FD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066" y="3802029"/>
            <a:ext cx="2114845" cy="1066949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C02449E5-6BDD-1876-437A-475FEB057A39}"/>
              </a:ext>
            </a:extLst>
          </p:cNvPr>
          <p:cNvSpPr/>
          <p:nvPr/>
        </p:nvSpPr>
        <p:spPr>
          <a:xfrm>
            <a:off x="8758088" y="1461247"/>
            <a:ext cx="289758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Insira as duas animações do CANHÃO.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0305BB5-ED72-0FF2-B49B-49ED394B9EE3}"/>
              </a:ext>
            </a:extLst>
          </p:cNvPr>
          <p:cNvSpPr/>
          <p:nvPr/>
        </p:nvSpPr>
        <p:spPr>
          <a:xfrm>
            <a:off x="1277854" y="6083759"/>
            <a:ext cx="21531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JOGOS DIGITAIS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332A951-B390-A560-5DB4-16FCB883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94" y="265923"/>
            <a:ext cx="9766747" cy="782540"/>
          </a:xfrm>
          <a:gradFill flip="none" rotWithShape="1">
            <a:gsLst>
              <a:gs pos="0">
                <a:srgbClr val="0070C0"/>
              </a:gs>
              <a:gs pos="87000">
                <a:srgbClr val="00B050"/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INIMIGO: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876604B-2ABE-7AA8-177F-0EE8FA0C400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10206883" y="2846242"/>
            <a:ext cx="102636" cy="135293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DE9B85EC-C158-FD89-380D-403AD0A31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707" y="1569367"/>
            <a:ext cx="5176562" cy="35065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E1CC45B-A70E-11B8-3076-DDCA68629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848" y="5125373"/>
            <a:ext cx="4183764" cy="1259126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F3CEBFBC-FB29-789D-76ED-CF51F41DD7F6}"/>
              </a:ext>
            </a:extLst>
          </p:cNvPr>
          <p:cNvCxnSpPr>
            <a:cxnSpLocks/>
          </p:cNvCxnSpPr>
          <p:nvPr/>
        </p:nvCxnSpPr>
        <p:spPr>
          <a:xfrm flipH="1" flipV="1">
            <a:off x="2861388" y="3974841"/>
            <a:ext cx="4095019" cy="12316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8A0C90A9-D90B-801B-5FE9-068CDA9BB868}"/>
              </a:ext>
            </a:extLst>
          </p:cNvPr>
          <p:cNvSpPr/>
          <p:nvPr/>
        </p:nvSpPr>
        <p:spPr>
          <a:xfrm>
            <a:off x="6096000" y="2888374"/>
            <a:ext cx="2897589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Altere todos os pontos de ancoragem dos 5 frames para base do canhão.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C53A597-0B45-8FAE-9A20-92268990C448}"/>
              </a:ext>
            </a:extLst>
          </p:cNvPr>
          <p:cNvSpPr/>
          <p:nvPr/>
        </p:nvSpPr>
        <p:spPr>
          <a:xfrm>
            <a:off x="8650041" y="105461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36F3711-6E4B-A1A9-C700-D253C2463660}"/>
              </a:ext>
            </a:extLst>
          </p:cNvPr>
          <p:cNvSpPr/>
          <p:nvPr/>
        </p:nvSpPr>
        <p:spPr>
          <a:xfrm>
            <a:off x="7009034" y="2153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7603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2187</Words>
  <Application>Microsoft Office PowerPoint</Application>
  <PresentationFormat>Widescreen</PresentationFormat>
  <Paragraphs>567</Paragraphs>
  <Slides>140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140</vt:i4>
      </vt:variant>
    </vt:vector>
  </HeadingPairs>
  <TitlesOfParts>
    <vt:vector size="145" baseType="lpstr">
      <vt:lpstr>Arial</vt:lpstr>
      <vt:lpstr>Calibri</vt:lpstr>
      <vt:lpstr>Calibri Light</vt:lpstr>
      <vt:lpstr>Oswald</vt:lpstr>
      <vt:lpstr>Tema do Office</vt:lpstr>
      <vt:lpstr>Apresentação do PowerPoint</vt:lpstr>
      <vt:lpstr>Apresentação do PowerPoint</vt:lpstr>
      <vt:lpstr>Construct 3: NOVO PROJETO:</vt:lpstr>
      <vt:lpstr>Construct 3: NOVO PROJETO:</vt:lpstr>
      <vt:lpstr>Construct 3: TELA:</vt:lpstr>
      <vt:lpstr>Construct 3: TELA:</vt:lpstr>
      <vt:lpstr>Construct 3: TELA:</vt:lpstr>
      <vt:lpstr>Construct 3: TELA:</vt:lpstr>
      <vt:lpstr>Construct 3: SALVAR:</vt:lpstr>
      <vt:lpstr>Construct 3: SALVAR:</vt:lpstr>
      <vt:lpstr>Construct 3: SALVAR:</vt:lpstr>
      <vt:lpstr>Construct 3: SALVAR:</vt:lpstr>
      <vt:lpstr>Construct 3: SALVAR:</vt:lpstr>
      <vt:lpstr>Construct 3: TELA:</vt:lpstr>
      <vt:lpstr>Construct 3: TELA:</vt:lpstr>
      <vt:lpstr>Construct 3: TELA:</vt:lpstr>
      <vt:lpstr>Construct 3: TELA:</vt:lpstr>
      <vt:lpstr>Construct 3: CRIANDO GRAVIDADE:</vt:lpstr>
      <vt:lpstr>Construct 3: TELA:</vt:lpstr>
      <vt:lpstr>Construct 3: TELA:</vt:lpstr>
      <vt:lpstr>Construct 3: TELA:</vt:lpstr>
      <vt:lpstr>Construct 3: TELA:</vt:lpstr>
      <vt:lpstr>Construct 3: TELA:</vt:lpstr>
      <vt:lpstr>Construct 3: TELA:</vt:lpstr>
      <vt:lpstr>Construct 3: JOGADOR:</vt:lpstr>
      <vt:lpstr>Construct 3: JOGADOR:</vt:lpstr>
      <vt:lpstr>Construct 3: JOGADOR:</vt:lpstr>
      <vt:lpstr>Construct 3: JOGADOR:</vt:lpstr>
      <vt:lpstr>Construct 3: JOGADOR:</vt:lpstr>
      <vt:lpstr>Construct 3: JOGADOR:</vt:lpstr>
      <vt:lpstr>Construct 3: CAIXA ANIMADA:</vt:lpstr>
      <vt:lpstr>Construct 3: CAIXA ANIMADA:</vt:lpstr>
      <vt:lpstr>Construct 3: CAIXA ANIMADA:</vt:lpstr>
      <vt:lpstr>Construct 3: CAIXA ANIMADA:</vt:lpstr>
      <vt:lpstr>Construct 3: TECLADO:</vt:lpstr>
      <vt:lpstr>Construct 3: ORGANIZANDO EVENTOS: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 (WASD):</vt:lpstr>
      <vt:lpstr>Construct 3: MOVIMENTOS:</vt:lpstr>
      <vt:lpstr>Construct 3: MOVIMENTOS:</vt:lpstr>
      <vt:lpstr>Construct 3: MOVIMENTOS:</vt:lpstr>
      <vt:lpstr>Construct 3: MOVIMENTOS:</vt:lpstr>
      <vt:lpstr>Construct 3: MOVIMENTOS:</vt:lpstr>
      <vt:lpstr>Construct 3: MOVIMENTOS:</vt:lpstr>
      <vt:lpstr>Construct 3: MOVIMENTOS:</vt:lpstr>
      <vt:lpstr>Construct 3: MOVIMENTOS:</vt:lpstr>
      <vt:lpstr>Construct 3: RESUMO AÇÕES: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INIMIGOS:</vt:lpstr>
      <vt:lpstr>Construct 3: IA INIMIGO:</vt:lpstr>
      <vt:lpstr>Construct 3: IA INIMIGO:</vt:lpstr>
      <vt:lpstr>Construct 3: IA INIMIGO:</vt:lpstr>
      <vt:lpstr>Construct 3: IA INIMIGO:</vt:lpstr>
      <vt:lpstr>Construct 3: IA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ELIMINANDO INIMIGO:</vt:lpstr>
      <vt:lpstr>Construct 3: DANOS NO JOGADOR:</vt:lpstr>
      <vt:lpstr>Construct 3: ELIMINANDO INIMIGO:</vt:lpstr>
      <vt:lpstr>Construct 3: DANOS NO JOGADOR:</vt:lpstr>
      <vt:lpstr>Construct 3: DANOS NO JOGADOR:</vt:lpstr>
      <vt:lpstr>Construct 3: DANOS NO JOGADOR:</vt:lpstr>
      <vt:lpstr>Construct 3: DANOS NO JOGADOR:</vt:lpstr>
      <vt:lpstr>Construct 3: DANOS NO JOGADOR: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INIMIGO:</vt:lpstr>
      <vt:lpstr>Construct 3: NOVO CENÁRIO:</vt:lpstr>
      <vt:lpstr>Construct 3: NOVO CENÁRIO: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NOVO EVENT SHEETS:</vt:lpstr>
      <vt:lpstr>Construct 3: VIDAS:</vt:lpstr>
      <vt:lpstr>Construct 3: VIDAS:</vt:lpstr>
      <vt:lpstr>Construct 3: VIDAS:</vt:lpstr>
      <vt:lpstr>Construct 3: VIDAS:</vt:lpstr>
      <vt:lpstr>Construct 3: VIDAS:</vt:lpstr>
      <vt:lpstr>Construct 3: VIDAS:</vt:lpstr>
      <vt:lpstr>Construct 3: VIDAS:</vt:lpstr>
      <vt:lpstr>Construct 3: VIDAS:</vt:lpstr>
      <vt:lpstr>Construct 3: VIDAS:</vt:lpstr>
      <vt:lpstr>Construct 3: TELA GAME OVER:</vt:lpstr>
      <vt:lpstr>Construct 3: TELA GAME OVER:</vt:lpstr>
      <vt:lpstr>Construct 3: TELA GAME OVER:</vt:lpstr>
      <vt:lpstr>Construct 3: TELA GAME OVER: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Robson Lincon</dc:creator>
  <cp:lastModifiedBy>Robson Lincon</cp:lastModifiedBy>
  <cp:revision>83</cp:revision>
  <dcterms:created xsi:type="dcterms:W3CDTF">2024-03-15T00:11:45Z</dcterms:created>
  <dcterms:modified xsi:type="dcterms:W3CDTF">2024-06-04T06:53:21Z</dcterms:modified>
</cp:coreProperties>
</file>